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8" r:id="rId6"/>
    <p:sldId id="262" r:id="rId7"/>
    <p:sldId id="263" r:id="rId8"/>
    <p:sldId id="267" r:id="rId9"/>
    <p:sldId id="268" r:id="rId10"/>
    <p:sldId id="269" r:id="rId11"/>
    <p:sldId id="270" r:id="rId12"/>
    <p:sldId id="277" r:id="rId13"/>
    <p:sldId id="283" r:id="rId14"/>
    <p:sldId id="272" r:id="rId15"/>
    <p:sldId id="273" r:id="rId16"/>
    <p:sldId id="274" r:id="rId17"/>
    <p:sldId id="264" r:id="rId18"/>
    <p:sldId id="279" r:id="rId19"/>
    <p:sldId id="284" r:id="rId20"/>
    <p:sldId id="285" r:id="rId21"/>
    <p:sldId id="278" r:id="rId22"/>
    <p:sldId id="282" r:id="rId23"/>
    <p:sldId id="265" r:id="rId24"/>
    <p:sldId id="266" r:id="rId25"/>
    <p:sldId id="257" r:id="rId26"/>
  </p:sldIdLst>
  <p:sldSz cx="12192000" cy="6858000"/>
  <p:notesSz cx="9144000" cy="6858000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284EADD-FE41-494D-A42C-2B60CCFC2DE6}">
          <p14:sldIdLst>
            <p14:sldId id="256"/>
            <p14:sldId id="258"/>
            <p14:sldId id="262"/>
            <p14:sldId id="263"/>
            <p14:sldId id="267"/>
            <p14:sldId id="268"/>
            <p14:sldId id="269"/>
            <p14:sldId id="270"/>
            <p14:sldId id="277"/>
            <p14:sldId id="283"/>
            <p14:sldId id="272"/>
            <p14:sldId id="273"/>
            <p14:sldId id="274"/>
            <p14:sldId id="264"/>
            <p14:sldId id="279"/>
            <p14:sldId id="284"/>
            <p14:sldId id="285"/>
            <p14:sldId id="278"/>
            <p14:sldId id="282"/>
            <p14:sldId id="265"/>
            <p14:sldId id="26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4" orient="horz" pos="38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7" pos="6804" userDrawn="1">
          <p15:clr>
            <a:srgbClr val="A4A3A4"/>
          </p15:clr>
        </p15:guide>
        <p15:guide id="12" pos="8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818D"/>
    <a:srgbClr val="6DA463"/>
    <a:srgbClr val="598752"/>
    <a:srgbClr val="D6A700"/>
    <a:srgbClr val="1C9DAC"/>
    <a:srgbClr val="1A9DAC"/>
    <a:srgbClr val="199DAC"/>
    <a:srgbClr val="A65C45"/>
    <a:srgbClr val="CC705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C26F9E-D44D-CC0D-35AB-0210A0966BFA}" v="1" dt="2021-06-21T17:24:56.108"/>
    <p1510:client id="{3A31433E-2D7E-7399-08A0-1F3611D2D2F0}" v="274" dt="2021-06-23T12:23:36.967"/>
    <p1510:client id="{4DC67C55-9FC7-9741-DA69-3C758BE1EA98}" v="1174" dt="2021-06-23T18:57:24.153"/>
    <p1510:client id="{600C947D-89B4-0AF0-E539-80C8B9E2225E}" v="3" dt="2021-06-21T20:04:43.192"/>
    <p1510:client id="{7166188A-EF9E-7336-1684-90427678DEAD}" v="3" dt="2021-06-21T17:20:01.707"/>
    <p1510:client id="{7681433D-2DAC-C2A5-E37C-980BEBE0F1D4}" v="10" dt="2021-06-23T15:52:29.916"/>
    <p1510:client id="{7A64D132-66C8-08A4-87DC-349D0817DD7C}" v="23" dt="2021-06-23T17:32:47.398"/>
    <p1510:client id="{82C7A737-E8D0-2B55-EBE1-76A9AD7CC8C4}" v="10" dt="2021-06-21T20:04:13.536"/>
    <p1510:client id="{89170D6F-3626-1A3D-5ABC-5ADDB591E17D}" v="143" dt="2021-06-23T22:40:23.279"/>
    <p1510:client id="{8A313AE9-44A6-F123-6C98-909573EF422C}" v="2" dt="2021-06-21T20:07:08.615"/>
    <p1510:client id="{C1CFBAC8-DF8F-E688-4A15-E4CBC0B716E1}" v="1211" dt="2021-06-23T10:00:02.821"/>
    <p1510:client id="{D0AADC6F-D800-B269-08D3-8081370963CA}" v="1125" dt="2021-06-21T22:17:26.877"/>
    <p1510:client id="{E64F9F01-5938-7207-8112-23101483D4E6}" v="1076" dt="2021-06-22T21:15:06.622"/>
    <p1510:client id="{E80886BE-7F41-20DC-76CB-31B5C3491438}" v="1" dt="2021-06-21T17:25:28.4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>
        <p:guide orient="horz" pos="3838"/>
        <p:guide pos="3840"/>
        <p:guide pos="6804"/>
        <p:guide pos="8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dunil Sikurajapathi" userId="S::indunil.sikurajapathi@uwe.ac.uk::db6a7d41-4d5f-4af1-bedb-cc0bc88efae4" providerId="AD" clId="Web-{C1CFBAC8-DF8F-E688-4A15-E4CBC0B716E1}"/>
    <pc:docChg chg="addSld delSld modSld modSection">
      <pc:chgData name="Indunil Sikurajapathi" userId="S::indunil.sikurajapathi@uwe.ac.uk::db6a7d41-4d5f-4af1-bedb-cc0bc88efae4" providerId="AD" clId="Web-{C1CFBAC8-DF8F-E688-4A15-E4CBC0B716E1}" dt="2021-06-23T10:00:02.821" v="1167" actId="20577"/>
      <pc:docMkLst>
        <pc:docMk/>
      </pc:docMkLst>
      <pc:sldChg chg="del">
        <pc:chgData name="Indunil Sikurajapathi" userId="S::indunil.sikurajapathi@uwe.ac.uk::db6a7d41-4d5f-4af1-bedb-cc0bc88efae4" providerId="AD" clId="Web-{C1CFBAC8-DF8F-E688-4A15-E4CBC0B716E1}" dt="2021-06-23T09:30:59.612" v="1144"/>
        <pc:sldMkLst>
          <pc:docMk/>
          <pc:sldMk cId="1416183255" sldId="259"/>
        </pc:sldMkLst>
      </pc:sldChg>
      <pc:sldChg chg="del">
        <pc:chgData name="Indunil Sikurajapathi" userId="S::indunil.sikurajapathi@uwe.ac.uk::db6a7d41-4d5f-4af1-bedb-cc0bc88efae4" providerId="AD" clId="Web-{C1CFBAC8-DF8F-E688-4A15-E4CBC0B716E1}" dt="2021-06-23T09:31:00.269" v="1145"/>
        <pc:sldMkLst>
          <pc:docMk/>
          <pc:sldMk cId="3232572763" sldId="261"/>
        </pc:sldMkLst>
      </pc:sldChg>
      <pc:sldChg chg="modSp">
        <pc:chgData name="Indunil Sikurajapathi" userId="S::indunil.sikurajapathi@uwe.ac.uk::db6a7d41-4d5f-4af1-bedb-cc0bc88efae4" providerId="AD" clId="Web-{C1CFBAC8-DF8F-E688-4A15-E4CBC0B716E1}" dt="2021-06-23T09:38:54.247" v="1149" actId="20577"/>
        <pc:sldMkLst>
          <pc:docMk/>
          <pc:sldMk cId="2182469041" sldId="262"/>
        </pc:sldMkLst>
        <pc:spChg chg="mod">
          <ac:chgData name="Indunil Sikurajapathi" userId="S::indunil.sikurajapathi@uwe.ac.uk::db6a7d41-4d5f-4af1-bedb-cc0bc88efae4" providerId="AD" clId="Web-{C1CFBAC8-DF8F-E688-4A15-E4CBC0B716E1}" dt="2021-06-23T09:38:54.247" v="1149" actId="20577"/>
          <ac:spMkLst>
            <pc:docMk/>
            <pc:sldMk cId="2182469041" sldId="262"/>
            <ac:spMk id="3" creationId="{DE043EBA-B2C4-409F-B324-728721F6DD65}"/>
          </ac:spMkLst>
        </pc:spChg>
      </pc:sldChg>
      <pc:sldChg chg="modSp">
        <pc:chgData name="Indunil Sikurajapathi" userId="S::indunil.sikurajapathi@uwe.ac.uk::db6a7d41-4d5f-4af1-bedb-cc0bc88efae4" providerId="AD" clId="Web-{C1CFBAC8-DF8F-E688-4A15-E4CBC0B716E1}" dt="2021-06-23T09:41:32.673" v="1153" actId="20577"/>
        <pc:sldMkLst>
          <pc:docMk/>
          <pc:sldMk cId="2505612753" sldId="263"/>
        </pc:sldMkLst>
        <pc:spChg chg="mod">
          <ac:chgData name="Indunil Sikurajapathi" userId="S::indunil.sikurajapathi@uwe.ac.uk::db6a7d41-4d5f-4af1-bedb-cc0bc88efae4" providerId="AD" clId="Web-{C1CFBAC8-DF8F-E688-4A15-E4CBC0B716E1}" dt="2021-06-23T09:41:32.673" v="1153" actId="20577"/>
          <ac:spMkLst>
            <pc:docMk/>
            <pc:sldMk cId="2505612753" sldId="263"/>
            <ac:spMk id="3" creationId="{DE043EBA-B2C4-409F-B324-728721F6DD65}"/>
          </ac:spMkLst>
        </pc:spChg>
      </pc:sldChg>
      <pc:sldChg chg="modSp">
        <pc:chgData name="Indunil Sikurajapathi" userId="S::indunil.sikurajapathi@uwe.ac.uk::db6a7d41-4d5f-4af1-bedb-cc0bc88efae4" providerId="AD" clId="Web-{C1CFBAC8-DF8F-E688-4A15-E4CBC0B716E1}" dt="2021-06-23T07:18:24.892" v="6" actId="20577"/>
        <pc:sldMkLst>
          <pc:docMk/>
          <pc:sldMk cId="1896028835" sldId="264"/>
        </pc:sldMkLst>
        <pc:spChg chg="mod">
          <ac:chgData name="Indunil Sikurajapathi" userId="S::indunil.sikurajapathi@uwe.ac.uk::db6a7d41-4d5f-4af1-bedb-cc0bc88efae4" providerId="AD" clId="Web-{C1CFBAC8-DF8F-E688-4A15-E4CBC0B716E1}" dt="2021-06-23T07:18:24.892" v="6" actId="20577"/>
          <ac:spMkLst>
            <pc:docMk/>
            <pc:sldMk cId="1896028835" sldId="264"/>
            <ac:spMk id="3" creationId="{DE043EBA-B2C4-409F-B324-728721F6DD65}"/>
          </ac:spMkLst>
        </pc:spChg>
      </pc:sldChg>
      <pc:sldChg chg="addSp delSp modSp">
        <pc:chgData name="Indunil Sikurajapathi" userId="S::indunil.sikurajapathi@uwe.ac.uk::db6a7d41-4d5f-4af1-bedb-cc0bc88efae4" providerId="AD" clId="Web-{C1CFBAC8-DF8F-E688-4A15-E4CBC0B716E1}" dt="2021-06-23T09:22:50.930" v="1098"/>
        <pc:sldMkLst>
          <pc:docMk/>
          <pc:sldMk cId="45381999" sldId="265"/>
        </pc:sldMkLst>
        <pc:spChg chg="mod">
          <ac:chgData name="Indunil Sikurajapathi" userId="S::indunil.sikurajapathi@uwe.ac.uk::db6a7d41-4d5f-4af1-bedb-cc0bc88efae4" providerId="AD" clId="Web-{C1CFBAC8-DF8F-E688-4A15-E4CBC0B716E1}" dt="2021-06-23T08:51:08.719" v="876" actId="1076"/>
          <ac:spMkLst>
            <pc:docMk/>
            <pc:sldMk cId="45381999" sldId="265"/>
            <ac:spMk id="5" creationId="{689C96B3-1451-4262-86DC-2B4DB1E62263}"/>
          </ac:spMkLst>
        </pc:spChg>
        <pc:graphicFrameChg chg="mod modGraphic">
          <ac:chgData name="Indunil Sikurajapathi" userId="S::indunil.sikurajapathi@uwe.ac.uk::db6a7d41-4d5f-4af1-bedb-cc0bc88efae4" providerId="AD" clId="Web-{C1CFBAC8-DF8F-E688-4A15-E4CBC0B716E1}" dt="2021-06-23T09:22:50.930" v="1098"/>
          <ac:graphicFrameMkLst>
            <pc:docMk/>
            <pc:sldMk cId="45381999" sldId="265"/>
            <ac:graphicFrameMk id="6" creationId="{0514CBE2-14E3-4D46-B480-4368A41E629E}"/>
          </ac:graphicFrameMkLst>
        </pc:graphicFrameChg>
        <pc:picChg chg="del">
          <ac:chgData name="Indunil Sikurajapathi" userId="S::indunil.sikurajapathi@uwe.ac.uk::db6a7d41-4d5f-4af1-bedb-cc0bc88efae4" providerId="AD" clId="Web-{C1CFBAC8-DF8F-E688-4A15-E4CBC0B716E1}" dt="2021-06-23T08:51:21.953" v="877"/>
          <ac:picMkLst>
            <pc:docMk/>
            <pc:sldMk cId="45381999" sldId="265"/>
            <ac:picMk id="4" creationId="{1BFC5C41-9EE9-4D84-BDBF-69E2A8A20C42}"/>
          </ac:picMkLst>
        </pc:picChg>
        <pc:picChg chg="add del mod">
          <ac:chgData name="Indunil Sikurajapathi" userId="S::indunil.sikurajapathi@uwe.ac.uk::db6a7d41-4d5f-4af1-bedb-cc0bc88efae4" providerId="AD" clId="Web-{C1CFBAC8-DF8F-E688-4A15-E4CBC0B716E1}" dt="2021-06-23T09:19:10.801" v="1040"/>
          <ac:picMkLst>
            <pc:docMk/>
            <pc:sldMk cId="45381999" sldId="265"/>
            <ac:picMk id="7" creationId="{8E84A177-B447-4D24-A055-B0BE2D13E5A6}"/>
          </ac:picMkLst>
        </pc:picChg>
        <pc:picChg chg="add mod">
          <ac:chgData name="Indunil Sikurajapathi" userId="S::indunil.sikurajapathi@uwe.ac.uk::db6a7d41-4d5f-4af1-bedb-cc0bc88efae4" providerId="AD" clId="Web-{C1CFBAC8-DF8F-E688-4A15-E4CBC0B716E1}" dt="2021-06-23T09:19:39.614" v="1045" actId="14100"/>
          <ac:picMkLst>
            <pc:docMk/>
            <pc:sldMk cId="45381999" sldId="265"/>
            <ac:picMk id="8" creationId="{E3CE47E9-1906-4E67-8D37-B132ED5BCE41}"/>
          </ac:picMkLst>
        </pc:picChg>
      </pc:sldChg>
      <pc:sldChg chg="modSp">
        <pc:chgData name="Indunil Sikurajapathi" userId="S::indunil.sikurajapathi@uwe.ac.uk::db6a7d41-4d5f-4af1-bedb-cc0bc88efae4" providerId="AD" clId="Web-{C1CFBAC8-DF8F-E688-4A15-E4CBC0B716E1}" dt="2021-06-23T09:29:36.470" v="1142" actId="14100"/>
        <pc:sldMkLst>
          <pc:docMk/>
          <pc:sldMk cId="810160122" sldId="266"/>
        </pc:sldMkLst>
        <pc:spChg chg="mod">
          <ac:chgData name="Indunil Sikurajapathi" userId="S::indunil.sikurajapathi@uwe.ac.uk::db6a7d41-4d5f-4af1-bedb-cc0bc88efae4" providerId="AD" clId="Web-{C1CFBAC8-DF8F-E688-4A15-E4CBC0B716E1}" dt="2021-06-23T09:29:36.470" v="1142" actId="14100"/>
          <ac:spMkLst>
            <pc:docMk/>
            <pc:sldMk cId="810160122" sldId="266"/>
            <ac:spMk id="3" creationId="{DE043EBA-B2C4-409F-B324-728721F6DD65}"/>
          </ac:spMkLst>
        </pc:spChg>
      </pc:sldChg>
      <pc:sldChg chg="del">
        <pc:chgData name="Indunil Sikurajapathi" userId="S::indunil.sikurajapathi@uwe.ac.uk::db6a7d41-4d5f-4af1-bedb-cc0bc88efae4" providerId="AD" clId="Web-{C1CFBAC8-DF8F-E688-4A15-E4CBC0B716E1}" dt="2021-06-23T09:31:01.550" v="1146"/>
        <pc:sldMkLst>
          <pc:docMk/>
          <pc:sldMk cId="463745194" sldId="275"/>
        </pc:sldMkLst>
      </pc:sldChg>
      <pc:sldChg chg="del">
        <pc:chgData name="Indunil Sikurajapathi" userId="S::indunil.sikurajapathi@uwe.ac.uk::db6a7d41-4d5f-4af1-bedb-cc0bc88efae4" providerId="AD" clId="Web-{C1CFBAC8-DF8F-E688-4A15-E4CBC0B716E1}" dt="2021-06-23T09:31:03.972" v="1147"/>
        <pc:sldMkLst>
          <pc:docMk/>
          <pc:sldMk cId="823236359" sldId="276"/>
        </pc:sldMkLst>
      </pc:sldChg>
      <pc:sldChg chg="addSp delSp modSp">
        <pc:chgData name="Indunil Sikurajapathi" userId="S::indunil.sikurajapathi@uwe.ac.uk::db6a7d41-4d5f-4af1-bedb-cc0bc88efae4" providerId="AD" clId="Web-{C1CFBAC8-DF8F-E688-4A15-E4CBC0B716E1}" dt="2021-06-23T10:00:02.821" v="1167" actId="20577"/>
        <pc:sldMkLst>
          <pc:docMk/>
          <pc:sldMk cId="119596280" sldId="278"/>
        </pc:sldMkLst>
        <pc:spChg chg="mod">
          <ac:chgData name="Indunil Sikurajapathi" userId="S::indunil.sikurajapathi@uwe.ac.uk::db6a7d41-4d5f-4af1-bedb-cc0bc88efae4" providerId="AD" clId="Web-{C1CFBAC8-DF8F-E688-4A15-E4CBC0B716E1}" dt="2021-06-23T10:00:02.821" v="1167" actId="20577"/>
          <ac:spMkLst>
            <pc:docMk/>
            <pc:sldMk cId="119596280" sldId="278"/>
            <ac:spMk id="3" creationId="{DE043EBA-B2C4-409F-B324-728721F6DD65}"/>
          </ac:spMkLst>
        </pc:spChg>
        <pc:spChg chg="add mod">
          <ac:chgData name="Indunil Sikurajapathi" userId="S::indunil.sikurajapathi@uwe.ac.uk::db6a7d41-4d5f-4af1-bedb-cc0bc88efae4" providerId="AD" clId="Web-{C1CFBAC8-DF8F-E688-4A15-E4CBC0B716E1}" dt="2021-06-23T08:40:33.143" v="702" actId="20577"/>
          <ac:spMkLst>
            <pc:docMk/>
            <pc:sldMk cId="119596280" sldId="278"/>
            <ac:spMk id="13" creationId="{14723E93-235D-4B19-9C3D-5B7A524F74D4}"/>
          </ac:spMkLst>
        </pc:spChg>
        <pc:graphicFrameChg chg="add del mod modGraphic">
          <ac:chgData name="Indunil Sikurajapathi" userId="S::indunil.sikurajapathi@uwe.ac.uk::db6a7d41-4d5f-4af1-bedb-cc0bc88efae4" providerId="AD" clId="Web-{C1CFBAC8-DF8F-E688-4A15-E4CBC0B716E1}" dt="2021-06-23T08:29:49.723" v="332"/>
          <ac:graphicFrameMkLst>
            <pc:docMk/>
            <pc:sldMk cId="119596280" sldId="278"/>
            <ac:graphicFrameMk id="7" creationId="{09F7CFA4-76AC-4037-8EF1-2BE1974B7663}"/>
          </ac:graphicFrameMkLst>
        </pc:graphicFrameChg>
        <pc:graphicFrameChg chg="add mod modGraphic">
          <ac:chgData name="Indunil Sikurajapathi" userId="S::indunil.sikurajapathi@uwe.ac.uk::db6a7d41-4d5f-4af1-bedb-cc0bc88efae4" providerId="AD" clId="Web-{C1CFBAC8-DF8F-E688-4A15-E4CBC0B716E1}" dt="2021-06-23T08:40:37.846" v="718"/>
          <ac:graphicFrameMkLst>
            <pc:docMk/>
            <pc:sldMk cId="119596280" sldId="278"/>
            <ac:graphicFrameMk id="9" creationId="{82E0CDEB-2A6C-496E-BFCB-8593F0A4480E}"/>
          </ac:graphicFrameMkLst>
        </pc:graphicFrameChg>
        <pc:graphicFrameChg chg="add del mod">
          <ac:chgData name="Indunil Sikurajapathi" userId="S::indunil.sikurajapathi@uwe.ac.uk::db6a7d41-4d5f-4af1-bedb-cc0bc88efae4" providerId="AD" clId="Web-{C1CFBAC8-DF8F-E688-4A15-E4CBC0B716E1}" dt="2021-06-23T08:35:24.183" v="653"/>
          <ac:graphicFrameMkLst>
            <pc:docMk/>
            <pc:sldMk cId="119596280" sldId="278"/>
            <ac:graphicFrameMk id="11" creationId="{1F0DEB6C-0CAF-4B5B-A38B-323FA1C917D5}"/>
          </ac:graphicFrameMkLst>
        </pc:graphicFrameChg>
        <pc:picChg chg="del">
          <ac:chgData name="Indunil Sikurajapathi" userId="S::indunil.sikurajapathi@uwe.ac.uk::db6a7d41-4d5f-4af1-bedb-cc0bc88efae4" providerId="AD" clId="Web-{C1CFBAC8-DF8F-E688-4A15-E4CBC0B716E1}" dt="2021-06-23T08:29:09.629" v="321"/>
          <ac:picMkLst>
            <pc:docMk/>
            <pc:sldMk cId="119596280" sldId="278"/>
            <ac:picMk id="4" creationId="{77261D73-0790-4EF2-BD6C-A9F38DF8B63C}"/>
          </ac:picMkLst>
        </pc:picChg>
        <pc:picChg chg="add del">
          <ac:chgData name="Indunil Sikurajapathi" userId="S::indunil.sikurajapathi@uwe.ac.uk::db6a7d41-4d5f-4af1-bedb-cc0bc88efae4" providerId="AD" clId="Web-{C1CFBAC8-DF8F-E688-4A15-E4CBC0B716E1}" dt="2021-06-23T08:29:11.113" v="322"/>
          <ac:picMkLst>
            <pc:docMk/>
            <pc:sldMk cId="119596280" sldId="278"/>
            <ac:picMk id="5" creationId="{6131DF54-973B-4CDF-9717-FFE35336E82B}"/>
          </ac:picMkLst>
        </pc:picChg>
        <pc:picChg chg="add mod">
          <ac:chgData name="Indunil Sikurajapathi" userId="S::indunil.sikurajapathi@uwe.ac.uk::db6a7d41-4d5f-4af1-bedb-cc0bc88efae4" providerId="AD" clId="Web-{C1CFBAC8-DF8F-E688-4A15-E4CBC0B716E1}" dt="2021-06-23T08:38:35.812" v="686" actId="1076"/>
          <ac:picMkLst>
            <pc:docMk/>
            <pc:sldMk cId="119596280" sldId="278"/>
            <ac:picMk id="12" creationId="{EB5190A2-613D-40DE-9409-EC084DD0F773}"/>
          </ac:picMkLst>
        </pc:picChg>
      </pc:sldChg>
      <pc:sldChg chg="del">
        <pc:chgData name="Indunil Sikurajapathi" userId="S::indunil.sikurajapathi@uwe.ac.uk::db6a7d41-4d5f-4af1-bedb-cc0bc88efae4" providerId="AD" clId="Web-{C1CFBAC8-DF8F-E688-4A15-E4CBC0B716E1}" dt="2021-06-23T09:30:58.503" v="1143"/>
        <pc:sldMkLst>
          <pc:docMk/>
          <pc:sldMk cId="3742120511" sldId="281"/>
        </pc:sldMkLst>
      </pc:sldChg>
      <pc:sldChg chg="addSp delSp modSp">
        <pc:chgData name="Indunil Sikurajapathi" userId="S::indunil.sikurajapathi@uwe.ac.uk::db6a7d41-4d5f-4af1-bedb-cc0bc88efae4" providerId="AD" clId="Web-{C1CFBAC8-DF8F-E688-4A15-E4CBC0B716E1}" dt="2021-06-23T09:25:36.871" v="1102" actId="14100"/>
        <pc:sldMkLst>
          <pc:docMk/>
          <pc:sldMk cId="2255891278" sldId="282"/>
        </pc:sldMkLst>
        <pc:graphicFrameChg chg="mod modGraphic">
          <ac:chgData name="Indunil Sikurajapathi" userId="S::indunil.sikurajapathi@uwe.ac.uk::db6a7d41-4d5f-4af1-bedb-cc0bc88efae4" providerId="AD" clId="Web-{C1CFBAC8-DF8F-E688-4A15-E4CBC0B716E1}" dt="2021-06-23T09:21:00.897" v="1072"/>
          <ac:graphicFrameMkLst>
            <pc:docMk/>
            <pc:sldMk cId="2255891278" sldId="282"/>
            <ac:graphicFrameMk id="8" creationId="{2DDC0A09-5AB3-4172-9CC4-9BA12F952FE2}"/>
          </ac:graphicFrameMkLst>
        </pc:graphicFrameChg>
        <pc:picChg chg="del mod">
          <ac:chgData name="Indunil Sikurajapathi" userId="S::indunil.sikurajapathi@uwe.ac.uk::db6a7d41-4d5f-4af1-bedb-cc0bc88efae4" providerId="AD" clId="Web-{C1CFBAC8-DF8F-E688-4A15-E4CBC0B716E1}" dt="2021-06-23T08:41:06.268" v="720"/>
          <ac:picMkLst>
            <pc:docMk/>
            <pc:sldMk cId="2255891278" sldId="282"/>
            <ac:picMk id="4" creationId="{EBD5C8D8-C644-422D-B486-1E46E36248A3}"/>
          </ac:picMkLst>
        </pc:picChg>
        <pc:picChg chg="add del mod">
          <ac:chgData name="Indunil Sikurajapathi" userId="S::indunil.sikurajapathi@uwe.ac.uk::db6a7d41-4d5f-4af1-bedb-cc0bc88efae4" providerId="AD" clId="Web-{C1CFBAC8-DF8F-E688-4A15-E4CBC0B716E1}" dt="2021-06-23T09:25:22.168" v="1099"/>
          <ac:picMkLst>
            <pc:docMk/>
            <pc:sldMk cId="2255891278" sldId="282"/>
            <ac:picMk id="5" creationId="{0231F396-7451-4951-AF1D-96E5C22383A5}"/>
          </ac:picMkLst>
        </pc:picChg>
        <pc:picChg chg="add mod">
          <ac:chgData name="Indunil Sikurajapathi" userId="S::indunil.sikurajapathi@uwe.ac.uk::db6a7d41-4d5f-4af1-bedb-cc0bc88efae4" providerId="AD" clId="Web-{C1CFBAC8-DF8F-E688-4A15-E4CBC0B716E1}" dt="2021-06-23T09:25:36.871" v="1102" actId="14100"/>
          <ac:picMkLst>
            <pc:docMk/>
            <pc:sldMk cId="2255891278" sldId="282"/>
            <ac:picMk id="6" creationId="{17A52395-A930-4F07-8CAC-38A835659ECF}"/>
          </ac:picMkLst>
        </pc:picChg>
      </pc:sldChg>
      <pc:sldChg chg="modSp">
        <pc:chgData name="Indunil Sikurajapathi" userId="S::indunil.sikurajapathi@uwe.ac.uk::db6a7d41-4d5f-4af1-bedb-cc0bc88efae4" providerId="AD" clId="Web-{C1CFBAC8-DF8F-E688-4A15-E4CBC0B716E1}" dt="2021-06-23T07:17:21.172" v="4" actId="20577"/>
        <pc:sldMkLst>
          <pc:docMk/>
          <pc:sldMk cId="1472256596" sldId="283"/>
        </pc:sldMkLst>
        <pc:spChg chg="mod">
          <ac:chgData name="Indunil Sikurajapathi" userId="S::indunil.sikurajapathi@uwe.ac.uk::db6a7d41-4d5f-4af1-bedb-cc0bc88efae4" providerId="AD" clId="Web-{C1CFBAC8-DF8F-E688-4A15-E4CBC0B716E1}" dt="2021-06-23T07:16:58.374" v="2" actId="20577"/>
          <ac:spMkLst>
            <pc:docMk/>
            <pc:sldMk cId="1472256596" sldId="283"/>
            <ac:spMk id="3" creationId="{00000000-0000-0000-0000-000000000000}"/>
          </ac:spMkLst>
        </pc:spChg>
        <pc:spChg chg="mod">
          <ac:chgData name="Indunil Sikurajapathi" userId="S::indunil.sikurajapathi@uwe.ac.uk::db6a7d41-4d5f-4af1-bedb-cc0bc88efae4" providerId="AD" clId="Web-{C1CFBAC8-DF8F-E688-4A15-E4CBC0B716E1}" dt="2021-06-23T07:17:21.172" v="4" actId="20577"/>
          <ac:spMkLst>
            <pc:docMk/>
            <pc:sldMk cId="1472256596" sldId="283"/>
            <ac:spMk id="4" creationId="{00000000-0000-0000-0000-000000000000}"/>
          </ac:spMkLst>
        </pc:spChg>
      </pc:sldChg>
      <pc:sldChg chg="addSp delSp modSp new">
        <pc:chgData name="Indunil Sikurajapathi" userId="S::indunil.sikurajapathi@uwe.ac.uk::db6a7d41-4d5f-4af1-bedb-cc0bc88efae4" providerId="AD" clId="Web-{C1CFBAC8-DF8F-E688-4A15-E4CBC0B716E1}" dt="2021-06-23T07:59:41.244" v="312" actId="20577"/>
        <pc:sldMkLst>
          <pc:docMk/>
          <pc:sldMk cId="735840612" sldId="284"/>
        </pc:sldMkLst>
        <pc:spChg chg="mod">
          <ac:chgData name="Indunil Sikurajapathi" userId="S::indunil.sikurajapathi@uwe.ac.uk::db6a7d41-4d5f-4af1-bedb-cc0bc88efae4" providerId="AD" clId="Web-{C1CFBAC8-DF8F-E688-4A15-E4CBC0B716E1}" dt="2021-06-23T07:20:30.348" v="8" actId="20577"/>
          <ac:spMkLst>
            <pc:docMk/>
            <pc:sldMk cId="735840612" sldId="284"/>
            <ac:spMk id="2" creationId="{1BECF317-A0FF-4AB8-9E84-3DC72E2E8F28}"/>
          </ac:spMkLst>
        </pc:spChg>
        <pc:spChg chg="mod">
          <ac:chgData name="Indunil Sikurajapathi" userId="S::indunil.sikurajapathi@uwe.ac.uk::db6a7d41-4d5f-4af1-bedb-cc0bc88efae4" providerId="AD" clId="Web-{C1CFBAC8-DF8F-E688-4A15-E4CBC0B716E1}" dt="2021-06-23T07:59:41.244" v="312" actId="20577"/>
          <ac:spMkLst>
            <pc:docMk/>
            <pc:sldMk cId="735840612" sldId="284"/>
            <ac:spMk id="3" creationId="{4A49E8A7-E4E4-429A-83BE-FE8304D6488A}"/>
          </ac:spMkLst>
        </pc:spChg>
        <pc:spChg chg="add del mod">
          <ac:chgData name="Indunil Sikurajapathi" userId="S::indunil.sikurajapathi@uwe.ac.uk::db6a7d41-4d5f-4af1-bedb-cc0bc88efae4" providerId="AD" clId="Web-{C1CFBAC8-DF8F-E688-4A15-E4CBC0B716E1}" dt="2021-06-23T07:23:43.461" v="30"/>
          <ac:spMkLst>
            <pc:docMk/>
            <pc:sldMk cId="735840612" sldId="284"/>
            <ac:spMk id="6" creationId="{192A70C6-D318-4570-8114-1D42754A249D}"/>
          </ac:spMkLst>
        </pc:spChg>
        <pc:spChg chg="add del mod">
          <ac:chgData name="Indunil Sikurajapathi" userId="S::indunil.sikurajapathi@uwe.ac.uk::db6a7d41-4d5f-4af1-bedb-cc0bc88efae4" providerId="AD" clId="Web-{C1CFBAC8-DF8F-E688-4A15-E4CBC0B716E1}" dt="2021-06-23T07:46:22.351" v="195"/>
          <ac:spMkLst>
            <pc:docMk/>
            <pc:sldMk cId="735840612" sldId="284"/>
            <ac:spMk id="11" creationId="{8DAA29AB-2964-4617-A812-6E47A2A61BBF}"/>
          </ac:spMkLst>
        </pc:spChg>
        <pc:spChg chg="add del mod">
          <ac:chgData name="Indunil Sikurajapathi" userId="S::indunil.sikurajapathi@uwe.ac.uk::db6a7d41-4d5f-4af1-bedb-cc0bc88efae4" providerId="AD" clId="Web-{C1CFBAC8-DF8F-E688-4A15-E4CBC0B716E1}" dt="2021-06-23T07:45:28.866" v="192"/>
          <ac:spMkLst>
            <pc:docMk/>
            <pc:sldMk cId="735840612" sldId="284"/>
            <ac:spMk id="12" creationId="{262394E7-2C4A-46B0-A605-0BFDAF92CA3E}"/>
          </ac:spMkLst>
        </pc:spChg>
        <pc:graphicFrameChg chg="add del mod">
          <ac:chgData name="Indunil Sikurajapathi" userId="S::indunil.sikurajapathi@uwe.ac.uk::db6a7d41-4d5f-4af1-bedb-cc0bc88efae4" providerId="AD" clId="Web-{C1CFBAC8-DF8F-E688-4A15-E4CBC0B716E1}" dt="2021-06-23T07:23:43.461" v="31"/>
          <ac:graphicFrameMkLst>
            <pc:docMk/>
            <pc:sldMk cId="735840612" sldId="284"/>
            <ac:graphicFrameMk id="5" creationId="{60314CD9-9FAD-4BC5-923F-10CBF0B289C0}"/>
          </ac:graphicFrameMkLst>
        </pc:graphicFrameChg>
        <pc:picChg chg="add del mod">
          <ac:chgData name="Indunil Sikurajapathi" userId="S::indunil.sikurajapathi@uwe.ac.uk::db6a7d41-4d5f-4af1-bedb-cc0bc88efae4" providerId="AD" clId="Web-{C1CFBAC8-DF8F-E688-4A15-E4CBC0B716E1}" dt="2021-06-23T07:34:38.476" v="111"/>
          <ac:picMkLst>
            <pc:docMk/>
            <pc:sldMk cId="735840612" sldId="284"/>
            <ac:picMk id="7" creationId="{1D0E340A-3AF4-4214-B4DB-9F0820545BDA}"/>
          </ac:picMkLst>
        </pc:picChg>
        <pc:picChg chg="add del mod">
          <ac:chgData name="Indunil Sikurajapathi" userId="S::indunil.sikurajapathi@uwe.ac.uk::db6a7d41-4d5f-4af1-bedb-cc0bc88efae4" providerId="AD" clId="Web-{C1CFBAC8-DF8F-E688-4A15-E4CBC0B716E1}" dt="2021-06-23T07:34:38.476" v="110"/>
          <ac:picMkLst>
            <pc:docMk/>
            <pc:sldMk cId="735840612" sldId="284"/>
            <ac:picMk id="8" creationId="{A6170961-5F75-4584-AD27-43DB0CE18AF5}"/>
          </ac:picMkLst>
        </pc:picChg>
        <pc:picChg chg="add del mod">
          <ac:chgData name="Indunil Sikurajapathi" userId="S::indunil.sikurajapathi@uwe.ac.uk::db6a7d41-4d5f-4af1-bedb-cc0bc88efae4" providerId="AD" clId="Web-{C1CFBAC8-DF8F-E688-4A15-E4CBC0B716E1}" dt="2021-06-23T07:38:32.419" v="130"/>
          <ac:picMkLst>
            <pc:docMk/>
            <pc:sldMk cId="735840612" sldId="284"/>
            <ac:picMk id="9" creationId="{3ED8FBBA-4563-4F5F-8C0F-0BCF04512FF1}"/>
          </ac:picMkLst>
        </pc:picChg>
        <pc:picChg chg="add mod">
          <ac:chgData name="Indunil Sikurajapathi" userId="S::indunil.sikurajapathi@uwe.ac.uk::db6a7d41-4d5f-4af1-bedb-cc0bc88efae4" providerId="AD" clId="Web-{C1CFBAC8-DF8F-E688-4A15-E4CBC0B716E1}" dt="2021-06-23T07:49:47.356" v="232"/>
          <ac:picMkLst>
            <pc:docMk/>
            <pc:sldMk cId="735840612" sldId="284"/>
            <ac:picMk id="10" creationId="{4845D8BF-6BC3-4652-944D-3C3E6FDFD156}"/>
          </ac:picMkLst>
        </pc:picChg>
      </pc:sldChg>
      <pc:sldChg chg="modSp new del">
        <pc:chgData name="Indunil Sikurajapathi" userId="S::indunil.sikurajapathi@uwe.ac.uk::db6a7d41-4d5f-4af1-bedb-cc0bc88efae4" providerId="AD" clId="Web-{C1CFBAC8-DF8F-E688-4A15-E4CBC0B716E1}" dt="2021-06-23T07:28:37.077" v="56"/>
        <pc:sldMkLst>
          <pc:docMk/>
          <pc:sldMk cId="1620240868" sldId="285"/>
        </pc:sldMkLst>
        <pc:spChg chg="mod">
          <ac:chgData name="Indunil Sikurajapathi" userId="S::indunil.sikurajapathi@uwe.ac.uk::db6a7d41-4d5f-4af1-bedb-cc0bc88efae4" providerId="AD" clId="Web-{C1CFBAC8-DF8F-E688-4A15-E4CBC0B716E1}" dt="2021-06-23T07:28:10.311" v="53" actId="20577"/>
          <ac:spMkLst>
            <pc:docMk/>
            <pc:sldMk cId="1620240868" sldId="285"/>
            <ac:spMk id="3" creationId="{09FF3EC0-0137-4939-A96C-9E114ED9EA69}"/>
          </ac:spMkLst>
        </pc:spChg>
        <pc:spChg chg="mod">
          <ac:chgData name="Indunil Sikurajapathi" userId="S::indunil.sikurajapathi@uwe.ac.uk::db6a7d41-4d5f-4af1-bedb-cc0bc88efae4" providerId="AD" clId="Web-{C1CFBAC8-DF8F-E688-4A15-E4CBC0B716E1}" dt="2021-06-23T07:28:34.702" v="55" actId="20577"/>
          <ac:spMkLst>
            <pc:docMk/>
            <pc:sldMk cId="1620240868" sldId="285"/>
            <ac:spMk id="4" creationId="{FA9A9DAD-A17E-472B-A52F-F4B822F2EADF}"/>
          </ac:spMkLst>
        </pc:spChg>
      </pc:sldChg>
      <pc:sldChg chg="addSp modSp new">
        <pc:chgData name="Indunil Sikurajapathi" userId="S::indunil.sikurajapathi@uwe.ac.uk::db6a7d41-4d5f-4af1-bedb-cc0bc88efae4" providerId="AD" clId="Web-{C1CFBAC8-DF8F-E688-4A15-E4CBC0B716E1}" dt="2021-06-23T08:00:22.276" v="318" actId="20577"/>
        <pc:sldMkLst>
          <pc:docMk/>
          <pc:sldMk cId="3362756485" sldId="285"/>
        </pc:sldMkLst>
        <pc:spChg chg="mod">
          <ac:chgData name="Indunil Sikurajapathi" userId="S::indunil.sikurajapathi@uwe.ac.uk::db6a7d41-4d5f-4af1-bedb-cc0bc88efae4" providerId="AD" clId="Web-{C1CFBAC8-DF8F-E688-4A15-E4CBC0B716E1}" dt="2021-06-23T07:56:47.756" v="293" actId="20577"/>
          <ac:spMkLst>
            <pc:docMk/>
            <pc:sldMk cId="3362756485" sldId="285"/>
            <ac:spMk id="2" creationId="{16892937-AFF7-4CCC-9070-C603A99404BC}"/>
          </ac:spMkLst>
        </pc:spChg>
        <pc:spChg chg="mod">
          <ac:chgData name="Indunil Sikurajapathi" userId="S::indunil.sikurajapathi@uwe.ac.uk::db6a7d41-4d5f-4af1-bedb-cc0bc88efae4" providerId="AD" clId="Web-{C1CFBAC8-DF8F-E688-4A15-E4CBC0B716E1}" dt="2021-06-23T08:00:22.276" v="318" actId="20577"/>
          <ac:spMkLst>
            <pc:docMk/>
            <pc:sldMk cId="3362756485" sldId="285"/>
            <ac:spMk id="3" creationId="{42CCDB90-719F-42BD-A419-BD919E83CC39}"/>
          </ac:spMkLst>
        </pc:spChg>
        <pc:picChg chg="add mod">
          <ac:chgData name="Indunil Sikurajapathi" userId="S::indunil.sikurajapathi@uwe.ac.uk::db6a7d41-4d5f-4af1-bedb-cc0bc88efae4" providerId="AD" clId="Web-{C1CFBAC8-DF8F-E688-4A15-E4CBC0B716E1}" dt="2021-06-23T08:00:13.854" v="315" actId="1076"/>
          <ac:picMkLst>
            <pc:docMk/>
            <pc:sldMk cId="3362756485" sldId="285"/>
            <ac:picMk id="4" creationId="{B75BA227-E5A2-4237-A841-0111A9367DDB}"/>
          </ac:picMkLst>
        </pc:picChg>
        <pc:picChg chg="add mod">
          <ac:chgData name="Indunil Sikurajapathi" userId="S::indunil.sikurajapathi@uwe.ac.uk::db6a7d41-4d5f-4af1-bedb-cc0bc88efae4" providerId="AD" clId="Web-{C1CFBAC8-DF8F-E688-4A15-E4CBC0B716E1}" dt="2021-06-23T08:00:15.823" v="316" actId="1076"/>
          <ac:picMkLst>
            <pc:docMk/>
            <pc:sldMk cId="3362756485" sldId="285"/>
            <ac:picMk id="5" creationId="{AA44B76A-1FFA-4C53-B6F5-3D2E6FF40A2F}"/>
          </ac:picMkLst>
        </pc:picChg>
      </pc:sldChg>
    </pc:docChg>
  </pc:docChgLst>
  <pc:docChgLst>
    <pc:chgData name="Indunil Sikurajapathi" userId="S::indunil.sikurajapathi@uwe.ac.uk::db6a7d41-4d5f-4af1-bedb-cc0bc88efae4" providerId="AD" clId="Web-{7681433D-2DAC-C2A5-E37C-980BEBE0F1D4}"/>
    <pc:docChg chg="modSld">
      <pc:chgData name="Indunil Sikurajapathi" userId="S::indunil.sikurajapathi@uwe.ac.uk::db6a7d41-4d5f-4af1-bedb-cc0bc88efae4" providerId="AD" clId="Web-{7681433D-2DAC-C2A5-E37C-980BEBE0F1D4}" dt="2021-06-23T15:52:29.916" v="9" actId="20577"/>
      <pc:docMkLst>
        <pc:docMk/>
      </pc:docMkLst>
      <pc:sldChg chg="modSp">
        <pc:chgData name="Indunil Sikurajapathi" userId="S::indunil.sikurajapathi@uwe.ac.uk::db6a7d41-4d5f-4af1-bedb-cc0bc88efae4" providerId="AD" clId="Web-{7681433D-2DAC-C2A5-E37C-980BEBE0F1D4}" dt="2021-06-23T15:52:29.916" v="9" actId="20577"/>
        <pc:sldMkLst>
          <pc:docMk/>
          <pc:sldMk cId="500594156" sldId="267"/>
        </pc:sldMkLst>
        <pc:spChg chg="mod">
          <ac:chgData name="Indunil Sikurajapathi" userId="S::indunil.sikurajapathi@uwe.ac.uk::db6a7d41-4d5f-4af1-bedb-cc0bc88efae4" providerId="AD" clId="Web-{7681433D-2DAC-C2A5-E37C-980BEBE0F1D4}" dt="2021-06-23T15:52:29.916" v="9" actId="20577"/>
          <ac:spMkLst>
            <pc:docMk/>
            <pc:sldMk cId="500594156" sldId="267"/>
            <ac:spMk id="3" creationId="{DE043EBA-B2C4-409F-B324-728721F6DD65}"/>
          </ac:spMkLst>
        </pc:spChg>
      </pc:sldChg>
    </pc:docChg>
  </pc:docChgLst>
  <pc:docChgLst>
    <pc:chgData name="Indunil Sikurajapathi" userId="S::indunil.sikurajapathi@uwe.ac.uk::db6a7d41-4d5f-4af1-bedb-cc0bc88efae4" providerId="AD" clId="Web-{E64F9F01-5938-7207-8112-23101483D4E6}"/>
    <pc:docChg chg="addSld delSld modSld modSection">
      <pc:chgData name="Indunil Sikurajapathi" userId="S::indunil.sikurajapathi@uwe.ac.uk::db6a7d41-4d5f-4af1-bedb-cc0bc88efae4" providerId="AD" clId="Web-{E64F9F01-5938-7207-8112-23101483D4E6}" dt="2021-06-22T21:15:06.622" v="944"/>
      <pc:docMkLst>
        <pc:docMk/>
      </pc:docMkLst>
      <pc:sldChg chg="addSp modSp">
        <pc:chgData name="Indunil Sikurajapathi" userId="S::indunil.sikurajapathi@uwe.ac.uk::db6a7d41-4d5f-4af1-bedb-cc0bc88efae4" providerId="AD" clId="Web-{E64F9F01-5938-7207-8112-23101483D4E6}" dt="2021-06-22T21:15:06.622" v="944"/>
        <pc:sldMkLst>
          <pc:docMk/>
          <pc:sldMk cId="45381999" sldId="265"/>
        </pc:sldMkLst>
        <pc:spChg chg="add">
          <ac:chgData name="Indunil Sikurajapathi" userId="S::indunil.sikurajapathi@uwe.ac.uk::db6a7d41-4d5f-4af1-bedb-cc0bc88efae4" providerId="AD" clId="Web-{E64F9F01-5938-7207-8112-23101483D4E6}" dt="2021-06-22T21:15:06.622" v="944"/>
          <ac:spMkLst>
            <pc:docMk/>
            <pc:sldMk cId="45381999" sldId="265"/>
            <ac:spMk id="5" creationId="{689C96B3-1451-4262-86DC-2B4DB1E62263}"/>
          </ac:spMkLst>
        </pc:spChg>
        <pc:graphicFrameChg chg="add mod modGraphic">
          <ac:chgData name="Indunil Sikurajapathi" userId="S::indunil.sikurajapathi@uwe.ac.uk::db6a7d41-4d5f-4af1-bedb-cc0bc88efae4" providerId="AD" clId="Web-{E64F9F01-5938-7207-8112-23101483D4E6}" dt="2021-06-22T18:29:13.604" v="943"/>
          <ac:graphicFrameMkLst>
            <pc:docMk/>
            <pc:sldMk cId="45381999" sldId="265"/>
            <ac:graphicFrameMk id="6" creationId="{0514CBE2-14E3-4D46-B480-4368A41E629E}"/>
          </ac:graphicFrameMkLst>
        </pc:graphicFrameChg>
        <pc:picChg chg="mod">
          <ac:chgData name="Indunil Sikurajapathi" userId="S::indunil.sikurajapathi@uwe.ac.uk::db6a7d41-4d5f-4af1-bedb-cc0bc88efae4" providerId="AD" clId="Web-{E64F9F01-5938-7207-8112-23101483D4E6}" dt="2021-06-22T18:28:12.883" v="670" actId="1076"/>
          <ac:picMkLst>
            <pc:docMk/>
            <pc:sldMk cId="45381999" sldId="265"/>
            <ac:picMk id="4" creationId="{1BFC5C41-9EE9-4D84-BDBF-69E2A8A20C42}"/>
          </ac:picMkLst>
        </pc:picChg>
      </pc:sldChg>
      <pc:sldChg chg="del">
        <pc:chgData name="Indunil Sikurajapathi" userId="S::indunil.sikurajapathi@uwe.ac.uk::db6a7d41-4d5f-4af1-bedb-cc0bc88efae4" providerId="AD" clId="Web-{E64F9F01-5938-7207-8112-23101483D4E6}" dt="2021-06-22T18:24:56.410" v="166"/>
        <pc:sldMkLst>
          <pc:docMk/>
          <pc:sldMk cId="346294886" sldId="280"/>
        </pc:sldMkLst>
      </pc:sldChg>
      <pc:sldChg chg="addSp delSp modSp add replId">
        <pc:chgData name="Indunil Sikurajapathi" userId="S::indunil.sikurajapathi@uwe.ac.uk::db6a7d41-4d5f-4af1-bedb-cc0bc88efae4" providerId="AD" clId="Web-{E64F9F01-5938-7207-8112-23101483D4E6}" dt="2021-06-22T18:27:27.117" v="527"/>
        <pc:sldMkLst>
          <pc:docMk/>
          <pc:sldMk cId="2255891278" sldId="282"/>
        </pc:sldMkLst>
        <pc:graphicFrameChg chg="add del mod modGraphic">
          <ac:chgData name="Indunil Sikurajapathi" userId="S::indunil.sikurajapathi@uwe.ac.uk::db6a7d41-4d5f-4af1-bedb-cc0bc88efae4" providerId="AD" clId="Web-{E64F9F01-5938-7207-8112-23101483D4E6}" dt="2021-06-22T18:21:57.296" v="38"/>
          <ac:graphicFrameMkLst>
            <pc:docMk/>
            <pc:sldMk cId="2255891278" sldId="282"/>
            <ac:graphicFrameMk id="6" creationId="{DB515853-E850-4EC2-9F14-1D75708E382C}"/>
          </ac:graphicFrameMkLst>
        </pc:graphicFrameChg>
        <pc:graphicFrameChg chg="add mod modGraphic">
          <ac:chgData name="Indunil Sikurajapathi" userId="S::indunil.sikurajapathi@uwe.ac.uk::db6a7d41-4d5f-4af1-bedb-cc0bc88efae4" providerId="AD" clId="Web-{E64F9F01-5938-7207-8112-23101483D4E6}" dt="2021-06-22T18:27:27.117" v="527"/>
          <ac:graphicFrameMkLst>
            <pc:docMk/>
            <pc:sldMk cId="2255891278" sldId="282"/>
            <ac:graphicFrameMk id="8" creationId="{2DDC0A09-5AB3-4172-9CC4-9BA12F952FE2}"/>
          </ac:graphicFrameMkLst>
        </pc:graphicFrameChg>
        <pc:picChg chg="mod">
          <ac:chgData name="Indunil Sikurajapathi" userId="S::indunil.sikurajapathi@uwe.ac.uk::db6a7d41-4d5f-4af1-bedb-cc0bc88efae4" providerId="AD" clId="Web-{E64F9F01-5938-7207-8112-23101483D4E6}" dt="2021-06-22T18:21:11.873" v="4" actId="1076"/>
          <ac:picMkLst>
            <pc:docMk/>
            <pc:sldMk cId="2255891278" sldId="282"/>
            <ac:picMk id="4" creationId="{EBD5C8D8-C644-422D-B486-1E46E36248A3}"/>
          </ac:picMkLst>
        </pc:picChg>
      </pc:sldChg>
    </pc:docChg>
  </pc:docChgLst>
  <pc:docChgLst>
    <pc:chgData name="Indunil Sikurajapathi" userId="S::indunil.sikurajapathi@uwe.ac.uk::db6a7d41-4d5f-4af1-bedb-cc0bc88efae4" providerId="AD" clId="Web-{3A31433E-2D7E-7399-08A0-1F3611D2D2F0}"/>
    <pc:docChg chg="modSld">
      <pc:chgData name="Indunil Sikurajapathi" userId="S::indunil.sikurajapathi@uwe.ac.uk::db6a7d41-4d5f-4af1-bedb-cc0bc88efae4" providerId="AD" clId="Web-{3A31433E-2D7E-7399-08A0-1F3611D2D2F0}" dt="2021-06-23T12:23:36.967" v="223"/>
      <pc:docMkLst>
        <pc:docMk/>
      </pc:docMkLst>
      <pc:sldChg chg="addSp modSp">
        <pc:chgData name="Indunil Sikurajapathi" userId="S::indunil.sikurajapathi@uwe.ac.uk::db6a7d41-4d5f-4af1-bedb-cc0bc88efae4" providerId="AD" clId="Web-{3A31433E-2D7E-7399-08A0-1F3611D2D2F0}" dt="2021-06-23T12:12:07.014" v="171"/>
        <pc:sldMkLst>
          <pc:docMk/>
          <pc:sldMk cId="2182469041" sldId="262"/>
        </pc:sldMkLst>
        <pc:spChg chg="mod">
          <ac:chgData name="Indunil Sikurajapathi" userId="S::indunil.sikurajapathi@uwe.ac.uk::db6a7d41-4d5f-4af1-bedb-cc0bc88efae4" providerId="AD" clId="Web-{3A31433E-2D7E-7399-08A0-1F3611D2D2F0}" dt="2021-06-23T12:12:07.014" v="171"/>
          <ac:spMkLst>
            <pc:docMk/>
            <pc:sldMk cId="2182469041" sldId="262"/>
            <ac:spMk id="3" creationId="{DE043EBA-B2C4-409F-B324-728721F6DD65}"/>
          </ac:spMkLst>
        </pc:spChg>
        <pc:picChg chg="add mod">
          <ac:chgData name="Indunil Sikurajapathi" userId="S::indunil.sikurajapathi@uwe.ac.uk::db6a7d41-4d5f-4af1-bedb-cc0bc88efae4" providerId="AD" clId="Web-{3A31433E-2D7E-7399-08A0-1F3611D2D2F0}" dt="2021-06-23T11:51:53.971" v="15" actId="1076"/>
          <ac:picMkLst>
            <pc:docMk/>
            <pc:sldMk cId="2182469041" sldId="262"/>
            <ac:picMk id="4" creationId="{91D21B5F-CE49-4161-B847-C58EC6D6BEE2}"/>
          </ac:picMkLst>
        </pc:picChg>
        <pc:picChg chg="add mod">
          <ac:chgData name="Indunil Sikurajapathi" userId="S::indunil.sikurajapathi@uwe.ac.uk::db6a7d41-4d5f-4af1-bedb-cc0bc88efae4" providerId="AD" clId="Web-{3A31433E-2D7E-7399-08A0-1F3611D2D2F0}" dt="2021-06-23T12:04:23.207" v="93"/>
          <ac:picMkLst>
            <pc:docMk/>
            <pc:sldMk cId="2182469041" sldId="262"/>
            <ac:picMk id="5" creationId="{ADF3FF6E-C41F-4A3B-9A85-F7A42FE5429F}"/>
          </ac:picMkLst>
        </pc:picChg>
        <pc:picChg chg="add mod">
          <ac:chgData name="Indunil Sikurajapathi" userId="S::indunil.sikurajapathi@uwe.ac.uk::db6a7d41-4d5f-4af1-bedb-cc0bc88efae4" providerId="AD" clId="Web-{3A31433E-2D7E-7399-08A0-1F3611D2D2F0}" dt="2021-06-23T12:05:13.927" v="119"/>
          <ac:picMkLst>
            <pc:docMk/>
            <pc:sldMk cId="2182469041" sldId="262"/>
            <ac:picMk id="6" creationId="{5C006FFB-3973-4759-A493-AE3914E293B5}"/>
          </ac:picMkLst>
        </pc:picChg>
      </pc:sldChg>
      <pc:sldChg chg="modSp">
        <pc:chgData name="Indunil Sikurajapathi" userId="S::indunil.sikurajapathi@uwe.ac.uk::db6a7d41-4d5f-4af1-bedb-cc0bc88efae4" providerId="AD" clId="Web-{3A31433E-2D7E-7399-08A0-1F3611D2D2F0}" dt="2021-06-23T12:07:27.227" v="139" actId="20577"/>
        <pc:sldMkLst>
          <pc:docMk/>
          <pc:sldMk cId="1896028835" sldId="264"/>
        </pc:sldMkLst>
        <pc:spChg chg="mod">
          <ac:chgData name="Indunil Sikurajapathi" userId="S::indunil.sikurajapathi@uwe.ac.uk::db6a7d41-4d5f-4af1-bedb-cc0bc88efae4" providerId="AD" clId="Web-{3A31433E-2D7E-7399-08A0-1F3611D2D2F0}" dt="2021-06-23T12:07:27.227" v="139" actId="20577"/>
          <ac:spMkLst>
            <pc:docMk/>
            <pc:sldMk cId="1896028835" sldId="264"/>
            <ac:spMk id="2" creationId="{9D00D774-C328-4889-B688-8179CEEA5796}"/>
          </ac:spMkLst>
        </pc:spChg>
      </pc:sldChg>
      <pc:sldChg chg="delSp modSp">
        <pc:chgData name="Indunil Sikurajapathi" userId="S::indunil.sikurajapathi@uwe.ac.uk::db6a7d41-4d5f-4af1-bedb-cc0bc88efae4" providerId="AD" clId="Web-{3A31433E-2D7E-7399-08A0-1F3611D2D2F0}" dt="2021-06-23T12:23:36.967" v="223"/>
        <pc:sldMkLst>
          <pc:docMk/>
          <pc:sldMk cId="45381999" sldId="265"/>
        </pc:sldMkLst>
        <pc:spChg chg="mod">
          <ac:chgData name="Indunil Sikurajapathi" userId="S::indunil.sikurajapathi@uwe.ac.uk::db6a7d41-4d5f-4af1-bedb-cc0bc88efae4" providerId="AD" clId="Web-{3A31433E-2D7E-7399-08A0-1F3611D2D2F0}" dt="2021-06-23T12:11:06.732" v="170" actId="20577"/>
          <ac:spMkLst>
            <pc:docMk/>
            <pc:sldMk cId="45381999" sldId="265"/>
            <ac:spMk id="2" creationId="{9D00D774-C328-4889-B688-8179CEEA5796}"/>
          </ac:spMkLst>
        </pc:spChg>
        <pc:spChg chg="mod">
          <ac:chgData name="Indunil Sikurajapathi" userId="S::indunil.sikurajapathi@uwe.ac.uk::db6a7d41-4d5f-4af1-bedb-cc0bc88efae4" providerId="AD" clId="Web-{3A31433E-2D7E-7399-08A0-1F3611D2D2F0}" dt="2021-06-23T12:22:17.919" v="197" actId="1076"/>
          <ac:spMkLst>
            <pc:docMk/>
            <pc:sldMk cId="45381999" sldId="265"/>
            <ac:spMk id="3" creationId="{DE043EBA-B2C4-409F-B324-728721F6DD65}"/>
          </ac:spMkLst>
        </pc:spChg>
        <pc:spChg chg="del">
          <ac:chgData name="Indunil Sikurajapathi" userId="S::indunil.sikurajapathi@uwe.ac.uk::db6a7d41-4d5f-4af1-bedb-cc0bc88efae4" providerId="AD" clId="Web-{3A31433E-2D7E-7399-08A0-1F3611D2D2F0}" dt="2021-06-23T12:10:59.263" v="168"/>
          <ac:spMkLst>
            <pc:docMk/>
            <pc:sldMk cId="45381999" sldId="265"/>
            <ac:spMk id="5" creationId="{689C96B3-1451-4262-86DC-2B4DB1E62263}"/>
          </ac:spMkLst>
        </pc:spChg>
        <pc:graphicFrameChg chg="mod modGraphic">
          <ac:chgData name="Indunil Sikurajapathi" userId="S::indunil.sikurajapathi@uwe.ac.uk::db6a7d41-4d5f-4af1-bedb-cc0bc88efae4" providerId="AD" clId="Web-{3A31433E-2D7E-7399-08A0-1F3611D2D2F0}" dt="2021-06-23T12:23:36.967" v="223"/>
          <ac:graphicFrameMkLst>
            <pc:docMk/>
            <pc:sldMk cId="45381999" sldId="265"/>
            <ac:graphicFrameMk id="6" creationId="{0514CBE2-14E3-4D46-B480-4368A41E629E}"/>
          </ac:graphicFrameMkLst>
        </pc:graphicFrameChg>
        <pc:picChg chg="mod">
          <ac:chgData name="Indunil Sikurajapathi" userId="S::indunil.sikurajapathi@uwe.ac.uk::db6a7d41-4d5f-4af1-bedb-cc0bc88efae4" providerId="AD" clId="Web-{3A31433E-2D7E-7399-08A0-1F3611D2D2F0}" dt="2021-06-23T12:23:32.280" v="222" actId="1076"/>
          <ac:picMkLst>
            <pc:docMk/>
            <pc:sldMk cId="45381999" sldId="265"/>
            <ac:picMk id="8" creationId="{E3CE47E9-1906-4E67-8D37-B132ED5BCE41}"/>
          </ac:picMkLst>
        </pc:picChg>
      </pc:sldChg>
      <pc:sldChg chg="modSp">
        <pc:chgData name="Indunil Sikurajapathi" userId="S::indunil.sikurajapathi@uwe.ac.uk::db6a7d41-4d5f-4af1-bedb-cc0bc88efae4" providerId="AD" clId="Web-{3A31433E-2D7E-7399-08A0-1F3611D2D2F0}" dt="2021-06-23T12:20:14.275" v="189"/>
        <pc:sldMkLst>
          <pc:docMk/>
          <pc:sldMk cId="973996842" sldId="269"/>
        </pc:sldMkLst>
        <pc:picChg chg="mod">
          <ac:chgData name="Indunil Sikurajapathi" userId="S::indunil.sikurajapathi@uwe.ac.uk::db6a7d41-4d5f-4af1-bedb-cc0bc88efae4" providerId="AD" clId="Web-{3A31433E-2D7E-7399-08A0-1F3611D2D2F0}" dt="2021-06-23T12:20:14.275" v="189"/>
          <ac:picMkLst>
            <pc:docMk/>
            <pc:sldMk cId="973996842" sldId="269"/>
            <ac:picMk id="4" creationId="{163E7CD3-E2AA-46DC-90D3-7CCE713EC31F}"/>
          </ac:picMkLst>
        </pc:picChg>
      </pc:sldChg>
      <pc:sldChg chg="modSp">
        <pc:chgData name="Indunil Sikurajapathi" userId="S::indunil.sikurajapathi@uwe.ac.uk::db6a7d41-4d5f-4af1-bedb-cc0bc88efae4" providerId="AD" clId="Web-{3A31433E-2D7E-7399-08A0-1F3611D2D2F0}" dt="2021-06-23T12:06:53.741" v="138" actId="20577"/>
        <pc:sldMkLst>
          <pc:docMk/>
          <pc:sldMk cId="272427694" sldId="274"/>
        </pc:sldMkLst>
        <pc:spChg chg="mod">
          <ac:chgData name="Indunil Sikurajapathi" userId="S::indunil.sikurajapathi@uwe.ac.uk::db6a7d41-4d5f-4af1-bedb-cc0bc88efae4" providerId="AD" clId="Web-{3A31433E-2D7E-7399-08A0-1F3611D2D2F0}" dt="2021-06-23T12:06:53.741" v="138" actId="20577"/>
          <ac:spMkLst>
            <pc:docMk/>
            <pc:sldMk cId="272427694" sldId="274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3A31433E-2D7E-7399-08A0-1F3611D2D2F0}" dt="2021-06-23T12:10:35.387" v="163" actId="20577"/>
        <pc:sldMkLst>
          <pc:docMk/>
          <pc:sldMk cId="119596280" sldId="278"/>
        </pc:sldMkLst>
        <pc:spChg chg="mod">
          <ac:chgData name="Indunil Sikurajapathi" userId="S::indunil.sikurajapathi@uwe.ac.uk::db6a7d41-4d5f-4af1-bedb-cc0bc88efae4" providerId="AD" clId="Web-{3A31433E-2D7E-7399-08A0-1F3611D2D2F0}" dt="2021-06-23T12:10:35.387" v="163" actId="20577"/>
          <ac:spMkLst>
            <pc:docMk/>
            <pc:sldMk cId="119596280" sldId="278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3A31433E-2D7E-7399-08A0-1F3611D2D2F0}" dt="2021-06-23T12:08:43.681" v="148" actId="1076"/>
        <pc:sldMkLst>
          <pc:docMk/>
          <pc:sldMk cId="1017711768" sldId="279"/>
        </pc:sldMkLst>
        <pc:spChg chg="mod">
          <ac:chgData name="Indunil Sikurajapathi" userId="S::indunil.sikurajapathi@uwe.ac.uk::db6a7d41-4d5f-4af1-bedb-cc0bc88efae4" providerId="AD" clId="Web-{3A31433E-2D7E-7399-08A0-1F3611D2D2F0}" dt="2021-06-23T12:08:43.681" v="148" actId="1076"/>
          <ac:spMkLst>
            <pc:docMk/>
            <pc:sldMk cId="1017711768" sldId="279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3A31433E-2D7E-7399-08A0-1F3611D2D2F0}" dt="2021-06-23T12:21:59.637" v="196"/>
        <pc:sldMkLst>
          <pc:docMk/>
          <pc:sldMk cId="2255891278" sldId="282"/>
        </pc:sldMkLst>
        <pc:spChg chg="mod">
          <ac:chgData name="Indunil Sikurajapathi" userId="S::indunil.sikurajapathi@uwe.ac.uk::db6a7d41-4d5f-4af1-bedb-cc0bc88efae4" providerId="AD" clId="Web-{3A31433E-2D7E-7399-08A0-1F3611D2D2F0}" dt="2021-06-23T12:10:53.059" v="167" actId="20577"/>
          <ac:spMkLst>
            <pc:docMk/>
            <pc:sldMk cId="2255891278" sldId="282"/>
            <ac:spMk id="2" creationId="{9D00D774-C328-4889-B688-8179CEEA5796}"/>
          </ac:spMkLst>
        </pc:spChg>
        <pc:spChg chg="mod">
          <ac:chgData name="Indunil Sikurajapathi" userId="S::indunil.sikurajapathi@uwe.ac.uk::db6a7d41-4d5f-4af1-bedb-cc0bc88efae4" providerId="AD" clId="Web-{3A31433E-2D7E-7399-08A0-1F3611D2D2F0}" dt="2021-06-23T12:21:24.121" v="190" actId="1076"/>
          <ac:spMkLst>
            <pc:docMk/>
            <pc:sldMk cId="2255891278" sldId="282"/>
            <ac:spMk id="3" creationId="{DE043EBA-B2C4-409F-B324-728721F6DD65}"/>
          </ac:spMkLst>
        </pc:spChg>
        <pc:graphicFrameChg chg="mod modGraphic">
          <ac:chgData name="Indunil Sikurajapathi" userId="S::indunil.sikurajapathi@uwe.ac.uk::db6a7d41-4d5f-4af1-bedb-cc0bc88efae4" providerId="AD" clId="Web-{3A31433E-2D7E-7399-08A0-1F3611D2D2F0}" dt="2021-06-23T12:21:59.637" v="196"/>
          <ac:graphicFrameMkLst>
            <pc:docMk/>
            <pc:sldMk cId="2255891278" sldId="282"/>
            <ac:graphicFrameMk id="8" creationId="{2DDC0A09-5AB3-4172-9CC4-9BA12F952FE2}"/>
          </ac:graphicFrameMkLst>
        </pc:graphicFrameChg>
      </pc:sldChg>
      <pc:sldChg chg="modSp">
        <pc:chgData name="Indunil Sikurajapathi" userId="S::indunil.sikurajapathi@uwe.ac.uk::db6a7d41-4d5f-4af1-bedb-cc0bc88efae4" providerId="AD" clId="Web-{3A31433E-2D7E-7399-08A0-1F3611D2D2F0}" dt="2021-06-23T12:09:21.370" v="156" actId="14100"/>
        <pc:sldMkLst>
          <pc:docMk/>
          <pc:sldMk cId="735840612" sldId="284"/>
        </pc:sldMkLst>
        <pc:spChg chg="mod">
          <ac:chgData name="Indunil Sikurajapathi" userId="S::indunil.sikurajapathi@uwe.ac.uk::db6a7d41-4d5f-4af1-bedb-cc0bc88efae4" providerId="AD" clId="Web-{3A31433E-2D7E-7399-08A0-1F3611D2D2F0}" dt="2021-06-23T12:09:21.370" v="156" actId="14100"/>
          <ac:spMkLst>
            <pc:docMk/>
            <pc:sldMk cId="735840612" sldId="284"/>
            <ac:spMk id="2" creationId="{1BECF317-A0FF-4AB8-9E84-3DC72E2E8F28}"/>
          </ac:spMkLst>
        </pc:spChg>
      </pc:sldChg>
      <pc:sldChg chg="modSp">
        <pc:chgData name="Indunil Sikurajapathi" userId="S::indunil.sikurajapathi@uwe.ac.uk::db6a7d41-4d5f-4af1-bedb-cc0bc88efae4" providerId="AD" clId="Web-{3A31433E-2D7E-7399-08A0-1F3611D2D2F0}" dt="2021-06-23T12:10:04.949" v="162" actId="1076"/>
        <pc:sldMkLst>
          <pc:docMk/>
          <pc:sldMk cId="3362756485" sldId="285"/>
        </pc:sldMkLst>
        <pc:spChg chg="mod">
          <ac:chgData name="Indunil Sikurajapathi" userId="S::indunil.sikurajapathi@uwe.ac.uk::db6a7d41-4d5f-4af1-bedb-cc0bc88efae4" providerId="AD" clId="Web-{3A31433E-2D7E-7399-08A0-1F3611D2D2F0}" dt="2021-06-23T12:10:04.949" v="162" actId="1076"/>
          <ac:spMkLst>
            <pc:docMk/>
            <pc:sldMk cId="3362756485" sldId="285"/>
            <ac:spMk id="2" creationId="{16892937-AFF7-4CCC-9070-C603A99404BC}"/>
          </ac:spMkLst>
        </pc:spChg>
      </pc:sldChg>
    </pc:docChg>
  </pc:docChgLst>
  <pc:docChgLst>
    <pc:chgData name="Indunil Sikurajapathi" userId="S::indunil.sikurajapathi@uwe.ac.uk::db6a7d41-4d5f-4af1-bedb-cc0bc88efae4" providerId="AD" clId="Web-{4DC67C55-9FC7-9741-DA69-3C758BE1EA98}"/>
    <pc:docChg chg="modSld">
      <pc:chgData name="Indunil Sikurajapathi" userId="S::indunil.sikurajapathi@uwe.ac.uk::db6a7d41-4d5f-4af1-bedb-cc0bc88efae4" providerId="AD" clId="Web-{4DC67C55-9FC7-9741-DA69-3C758BE1EA98}" dt="2021-06-23T18:57:24.153" v="829" actId="20577"/>
      <pc:docMkLst>
        <pc:docMk/>
      </pc:docMkLst>
      <pc:sldChg chg="modSp">
        <pc:chgData name="Indunil Sikurajapathi" userId="S::indunil.sikurajapathi@uwe.ac.uk::db6a7d41-4d5f-4af1-bedb-cc0bc88efae4" providerId="AD" clId="Web-{4DC67C55-9FC7-9741-DA69-3C758BE1EA98}" dt="2021-06-23T18:55:45.714" v="826"/>
        <pc:sldMkLst>
          <pc:docMk/>
          <pc:sldMk cId="45381999" sldId="265"/>
        </pc:sldMkLst>
        <pc:spChg chg="mod">
          <ac:chgData name="Indunil Sikurajapathi" userId="S::indunil.sikurajapathi@uwe.ac.uk::db6a7d41-4d5f-4af1-bedb-cc0bc88efae4" providerId="AD" clId="Web-{4DC67C55-9FC7-9741-DA69-3C758BE1EA98}" dt="2021-06-23T18:48:23.830" v="522" actId="20577"/>
          <ac:spMkLst>
            <pc:docMk/>
            <pc:sldMk cId="45381999" sldId="265"/>
            <ac:spMk id="3" creationId="{DE043EBA-B2C4-409F-B324-728721F6DD65}"/>
          </ac:spMkLst>
        </pc:spChg>
        <pc:graphicFrameChg chg="mod modGraphic">
          <ac:chgData name="Indunil Sikurajapathi" userId="S::indunil.sikurajapathi@uwe.ac.uk::db6a7d41-4d5f-4af1-bedb-cc0bc88efae4" providerId="AD" clId="Web-{4DC67C55-9FC7-9741-DA69-3C758BE1EA98}" dt="2021-06-23T18:55:45.714" v="826"/>
          <ac:graphicFrameMkLst>
            <pc:docMk/>
            <pc:sldMk cId="45381999" sldId="265"/>
            <ac:graphicFrameMk id="6" creationId="{0514CBE2-14E3-4D46-B480-4368A41E629E}"/>
          </ac:graphicFrameMkLst>
        </pc:graphicFrameChg>
      </pc:sldChg>
      <pc:sldChg chg="modSp">
        <pc:chgData name="Indunil Sikurajapathi" userId="S::indunil.sikurajapathi@uwe.ac.uk::db6a7d41-4d5f-4af1-bedb-cc0bc88efae4" providerId="AD" clId="Web-{4DC67C55-9FC7-9741-DA69-3C758BE1EA98}" dt="2021-06-23T18:57:24.153" v="829" actId="20577"/>
        <pc:sldMkLst>
          <pc:docMk/>
          <pc:sldMk cId="810160122" sldId="266"/>
        </pc:sldMkLst>
        <pc:spChg chg="mod">
          <ac:chgData name="Indunil Sikurajapathi" userId="S::indunil.sikurajapathi@uwe.ac.uk::db6a7d41-4d5f-4af1-bedb-cc0bc88efae4" providerId="AD" clId="Web-{4DC67C55-9FC7-9741-DA69-3C758BE1EA98}" dt="2021-06-23T18:57:24.153" v="829" actId="20577"/>
          <ac:spMkLst>
            <pc:docMk/>
            <pc:sldMk cId="810160122" sldId="266"/>
            <ac:spMk id="3" creationId="{DE043EBA-B2C4-409F-B324-728721F6DD65}"/>
          </ac:spMkLst>
        </pc:spChg>
      </pc:sldChg>
      <pc:sldChg chg="modSp">
        <pc:chgData name="Indunil Sikurajapathi" userId="S::indunil.sikurajapathi@uwe.ac.uk::db6a7d41-4d5f-4af1-bedb-cc0bc88efae4" providerId="AD" clId="Web-{4DC67C55-9FC7-9741-DA69-3C758BE1EA98}" dt="2021-06-23T18:42:37.996" v="113"/>
        <pc:sldMkLst>
          <pc:docMk/>
          <pc:sldMk cId="119596280" sldId="278"/>
        </pc:sldMkLst>
        <pc:spChg chg="mod">
          <ac:chgData name="Indunil Sikurajapathi" userId="S::indunil.sikurajapathi@uwe.ac.uk::db6a7d41-4d5f-4af1-bedb-cc0bc88efae4" providerId="AD" clId="Web-{4DC67C55-9FC7-9741-DA69-3C758BE1EA98}" dt="2021-06-23T18:41:57.807" v="23" actId="20577"/>
          <ac:spMkLst>
            <pc:docMk/>
            <pc:sldMk cId="119596280" sldId="278"/>
            <ac:spMk id="3" creationId="{DE043EBA-B2C4-409F-B324-728721F6DD65}"/>
          </ac:spMkLst>
        </pc:spChg>
        <pc:graphicFrameChg chg="mod modGraphic">
          <ac:chgData name="Indunil Sikurajapathi" userId="S::indunil.sikurajapathi@uwe.ac.uk::db6a7d41-4d5f-4af1-bedb-cc0bc88efae4" providerId="AD" clId="Web-{4DC67C55-9FC7-9741-DA69-3C758BE1EA98}" dt="2021-06-23T18:42:37.996" v="113"/>
          <ac:graphicFrameMkLst>
            <pc:docMk/>
            <pc:sldMk cId="119596280" sldId="278"/>
            <ac:graphicFrameMk id="9" creationId="{82E0CDEB-2A6C-496E-BFCB-8593F0A4480E}"/>
          </ac:graphicFrameMkLst>
        </pc:graphicFrameChg>
      </pc:sldChg>
      <pc:sldChg chg="modSp">
        <pc:chgData name="Indunil Sikurajapathi" userId="S::indunil.sikurajapathi@uwe.ac.uk::db6a7d41-4d5f-4af1-bedb-cc0bc88efae4" providerId="AD" clId="Web-{4DC67C55-9FC7-9741-DA69-3C758BE1EA98}" dt="2021-06-23T18:52:52.601" v="754"/>
        <pc:sldMkLst>
          <pc:docMk/>
          <pc:sldMk cId="2255891278" sldId="282"/>
        </pc:sldMkLst>
        <pc:spChg chg="mod">
          <ac:chgData name="Indunil Sikurajapathi" userId="S::indunil.sikurajapathi@uwe.ac.uk::db6a7d41-4d5f-4af1-bedb-cc0bc88efae4" providerId="AD" clId="Web-{4DC67C55-9FC7-9741-DA69-3C758BE1EA98}" dt="2021-06-23T18:48:06.736" v="520" actId="20577"/>
          <ac:spMkLst>
            <pc:docMk/>
            <pc:sldMk cId="2255891278" sldId="282"/>
            <ac:spMk id="3" creationId="{DE043EBA-B2C4-409F-B324-728721F6DD65}"/>
          </ac:spMkLst>
        </pc:spChg>
        <pc:graphicFrameChg chg="mod modGraphic">
          <ac:chgData name="Indunil Sikurajapathi" userId="S::indunil.sikurajapathi@uwe.ac.uk::db6a7d41-4d5f-4af1-bedb-cc0bc88efae4" providerId="AD" clId="Web-{4DC67C55-9FC7-9741-DA69-3C758BE1EA98}" dt="2021-06-23T18:52:52.601" v="754"/>
          <ac:graphicFrameMkLst>
            <pc:docMk/>
            <pc:sldMk cId="2255891278" sldId="282"/>
            <ac:graphicFrameMk id="8" creationId="{2DDC0A09-5AB3-4172-9CC4-9BA12F952FE2}"/>
          </ac:graphicFrameMkLst>
        </pc:graphicFrameChg>
      </pc:sldChg>
      <pc:sldChg chg="modSp">
        <pc:chgData name="Indunil Sikurajapathi" userId="S::indunil.sikurajapathi@uwe.ac.uk::db6a7d41-4d5f-4af1-bedb-cc0bc88efae4" providerId="AD" clId="Web-{4DC67C55-9FC7-9741-DA69-3C758BE1EA98}" dt="2021-06-23T18:39:48.414" v="7" actId="20577"/>
        <pc:sldMkLst>
          <pc:docMk/>
          <pc:sldMk cId="1472256596" sldId="283"/>
        </pc:sldMkLst>
        <pc:spChg chg="mod">
          <ac:chgData name="Indunil Sikurajapathi" userId="S::indunil.sikurajapathi@uwe.ac.uk::db6a7d41-4d5f-4af1-bedb-cc0bc88efae4" providerId="AD" clId="Web-{4DC67C55-9FC7-9741-DA69-3C758BE1EA98}" dt="2021-06-23T18:39:48.414" v="7" actId="20577"/>
          <ac:spMkLst>
            <pc:docMk/>
            <pc:sldMk cId="1472256596" sldId="283"/>
            <ac:spMk id="3" creationId="{00000000-0000-0000-0000-000000000000}"/>
          </ac:spMkLst>
        </pc:spChg>
      </pc:sldChg>
    </pc:docChg>
  </pc:docChgLst>
  <pc:docChgLst>
    <pc:chgData name="Indunil Sikurajapathi" userId="S::indunil.sikurajapathi@uwe.ac.uk::db6a7d41-4d5f-4af1-bedb-cc0bc88efae4" providerId="AD" clId="Web-{89170D6F-3626-1A3D-5ABC-5ADDB591E17D}"/>
    <pc:docChg chg="modSld">
      <pc:chgData name="Indunil Sikurajapathi" userId="S::indunil.sikurajapathi@uwe.ac.uk::db6a7d41-4d5f-4af1-bedb-cc0bc88efae4" providerId="AD" clId="Web-{89170D6F-3626-1A3D-5ABC-5ADDB591E17D}" dt="2021-06-23T22:40:17.654" v="60" actId="20577"/>
      <pc:docMkLst>
        <pc:docMk/>
      </pc:docMkLst>
      <pc:sldChg chg="modSp">
        <pc:chgData name="Indunil Sikurajapathi" userId="S::indunil.sikurajapathi@uwe.ac.uk::db6a7d41-4d5f-4af1-bedb-cc0bc88efae4" providerId="AD" clId="Web-{89170D6F-3626-1A3D-5ABC-5ADDB591E17D}" dt="2021-06-23T22:39:41.480" v="54" actId="20577"/>
        <pc:sldMkLst>
          <pc:docMk/>
          <pc:sldMk cId="1896028835" sldId="264"/>
        </pc:sldMkLst>
        <pc:spChg chg="mod">
          <ac:chgData name="Indunil Sikurajapathi" userId="S::indunil.sikurajapathi@uwe.ac.uk::db6a7d41-4d5f-4af1-bedb-cc0bc88efae4" providerId="AD" clId="Web-{89170D6F-3626-1A3D-5ABC-5ADDB591E17D}" dt="2021-06-23T22:39:41.480" v="54" actId="20577"/>
          <ac:spMkLst>
            <pc:docMk/>
            <pc:sldMk cId="1896028835" sldId="264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40:17.654" v="60" actId="20577"/>
        <pc:sldMkLst>
          <pc:docMk/>
          <pc:sldMk cId="45381999" sldId="265"/>
        </pc:sldMkLst>
        <pc:spChg chg="mod">
          <ac:chgData name="Indunil Sikurajapathi" userId="S::indunil.sikurajapathi@uwe.ac.uk::db6a7d41-4d5f-4af1-bedb-cc0bc88efae4" providerId="AD" clId="Web-{89170D6F-3626-1A3D-5ABC-5ADDB591E17D}" dt="2021-06-23T22:40:17.654" v="60" actId="20577"/>
          <ac:spMkLst>
            <pc:docMk/>
            <pc:sldMk cId="45381999" sldId="265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39:05.759" v="50" actId="20577"/>
        <pc:sldMkLst>
          <pc:docMk/>
          <pc:sldMk cId="3080837052" sldId="268"/>
        </pc:sldMkLst>
        <pc:spChg chg="mod">
          <ac:chgData name="Indunil Sikurajapathi" userId="S::indunil.sikurajapathi@uwe.ac.uk::db6a7d41-4d5f-4af1-bedb-cc0bc88efae4" providerId="AD" clId="Web-{89170D6F-3626-1A3D-5ABC-5ADDB591E17D}" dt="2021-06-23T22:39:05.759" v="50" actId="20577"/>
          <ac:spMkLst>
            <pc:docMk/>
            <pc:sldMk cId="3080837052" sldId="268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38:38.941" v="48" actId="20577"/>
        <pc:sldMkLst>
          <pc:docMk/>
          <pc:sldMk cId="238864127" sldId="270"/>
        </pc:sldMkLst>
        <pc:spChg chg="mod">
          <ac:chgData name="Indunil Sikurajapathi" userId="S::indunil.sikurajapathi@uwe.ac.uk::db6a7d41-4d5f-4af1-bedb-cc0bc88efae4" providerId="AD" clId="Web-{89170D6F-3626-1A3D-5ABC-5ADDB591E17D}" dt="2021-06-23T22:38:38.941" v="48" actId="20577"/>
          <ac:spMkLst>
            <pc:docMk/>
            <pc:sldMk cId="238864127" sldId="270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39:22.728" v="51" actId="20577"/>
        <pc:sldMkLst>
          <pc:docMk/>
          <pc:sldMk cId="434510172" sldId="272"/>
        </pc:sldMkLst>
        <pc:spChg chg="mod">
          <ac:chgData name="Indunil Sikurajapathi" userId="S::indunil.sikurajapathi@uwe.ac.uk::db6a7d41-4d5f-4af1-bedb-cc0bc88efae4" providerId="AD" clId="Web-{89170D6F-3626-1A3D-5ABC-5ADDB591E17D}" dt="2021-06-23T22:39:22.728" v="51" actId="20577"/>
          <ac:spMkLst>
            <pc:docMk/>
            <pc:sldMk cId="434510172" sldId="272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39:27.948" v="52" actId="20577"/>
        <pc:sldMkLst>
          <pc:docMk/>
          <pc:sldMk cId="3394418109" sldId="273"/>
        </pc:sldMkLst>
        <pc:spChg chg="mod">
          <ac:chgData name="Indunil Sikurajapathi" userId="S::indunil.sikurajapathi@uwe.ac.uk::db6a7d41-4d5f-4af1-bedb-cc0bc88efae4" providerId="AD" clId="Web-{89170D6F-3626-1A3D-5ABC-5ADDB591E17D}" dt="2021-06-23T22:39:27.948" v="52" actId="20577"/>
          <ac:spMkLst>
            <pc:docMk/>
            <pc:sldMk cId="3394418109" sldId="273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39:34.667" v="53" actId="20577"/>
        <pc:sldMkLst>
          <pc:docMk/>
          <pc:sldMk cId="272427694" sldId="274"/>
        </pc:sldMkLst>
        <pc:spChg chg="mod">
          <ac:chgData name="Indunil Sikurajapathi" userId="S::indunil.sikurajapathi@uwe.ac.uk::db6a7d41-4d5f-4af1-bedb-cc0bc88efae4" providerId="AD" clId="Web-{89170D6F-3626-1A3D-5ABC-5ADDB591E17D}" dt="2021-06-23T22:39:34.667" v="53" actId="20577"/>
          <ac:spMkLst>
            <pc:docMk/>
            <pc:sldMk cId="272427694" sldId="274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38:32.738" v="47" actId="20577"/>
        <pc:sldMkLst>
          <pc:docMk/>
          <pc:sldMk cId="2859139037" sldId="277"/>
        </pc:sldMkLst>
        <pc:spChg chg="mod">
          <ac:chgData name="Indunil Sikurajapathi" userId="S::indunil.sikurajapathi@uwe.ac.uk::db6a7d41-4d5f-4af1-bedb-cc0bc88efae4" providerId="AD" clId="Web-{89170D6F-3626-1A3D-5ABC-5ADDB591E17D}" dt="2021-06-23T22:38:32.738" v="47" actId="20577"/>
          <ac:spMkLst>
            <pc:docMk/>
            <pc:sldMk cId="2859139037" sldId="277"/>
            <ac:spMk id="2" creationId="{D5024A0D-DD83-4EB6-B361-95D926E8836E}"/>
          </ac:spMkLst>
        </pc:spChg>
        <pc:picChg chg="mod">
          <ac:chgData name="Indunil Sikurajapathi" userId="S::indunil.sikurajapathi@uwe.ac.uk::db6a7d41-4d5f-4af1-bedb-cc0bc88efae4" providerId="AD" clId="Web-{89170D6F-3626-1A3D-5ABC-5ADDB591E17D}" dt="2021-06-23T22:33:24.307" v="1" actId="1076"/>
          <ac:picMkLst>
            <pc:docMk/>
            <pc:sldMk cId="2859139037" sldId="277"/>
            <ac:picMk id="6" creationId="{76BC9812-68DA-47DB-BD2A-B1ECE90FC2AA}"/>
          </ac:picMkLst>
        </pc:picChg>
      </pc:sldChg>
      <pc:sldChg chg="modSp">
        <pc:chgData name="Indunil Sikurajapathi" userId="S::indunil.sikurajapathi@uwe.ac.uk::db6a7d41-4d5f-4af1-bedb-cc0bc88efae4" providerId="AD" clId="Web-{89170D6F-3626-1A3D-5ABC-5ADDB591E17D}" dt="2021-06-23T22:40:04.356" v="58" actId="20577"/>
        <pc:sldMkLst>
          <pc:docMk/>
          <pc:sldMk cId="119596280" sldId="278"/>
        </pc:sldMkLst>
        <pc:spChg chg="mod">
          <ac:chgData name="Indunil Sikurajapathi" userId="S::indunil.sikurajapathi@uwe.ac.uk::db6a7d41-4d5f-4af1-bedb-cc0bc88efae4" providerId="AD" clId="Web-{89170D6F-3626-1A3D-5ABC-5ADDB591E17D}" dt="2021-06-23T22:40:04.356" v="58" actId="20577"/>
          <ac:spMkLst>
            <pc:docMk/>
            <pc:sldMk cId="119596280" sldId="278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39:46.511" v="55" actId="20577"/>
        <pc:sldMkLst>
          <pc:docMk/>
          <pc:sldMk cId="1017711768" sldId="279"/>
        </pc:sldMkLst>
        <pc:spChg chg="mod">
          <ac:chgData name="Indunil Sikurajapathi" userId="S::indunil.sikurajapathi@uwe.ac.uk::db6a7d41-4d5f-4af1-bedb-cc0bc88efae4" providerId="AD" clId="Web-{89170D6F-3626-1A3D-5ABC-5ADDB591E17D}" dt="2021-06-23T22:39:46.511" v="55" actId="20577"/>
          <ac:spMkLst>
            <pc:docMk/>
            <pc:sldMk cId="1017711768" sldId="279"/>
            <ac:spMk id="2" creationId="{9D00D774-C328-4889-B688-8179CEEA579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40:11.779" v="59" actId="20577"/>
        <pc:sldMkLst>
          <pc:docMk/>
          <pc:sldMk cId="2255891278" sldId="282"/>
        </pc:sldMkLst>
        <pc:spChg chg="mod">
          <ac:chgData name="Indunil Sikurajapathi" userId="S::indunil.sikurajapathi@uwe.ac.uk::db6a7d41-4d5f-4af1-bedb-cc0bc88efae4" providerId="AD" clId="Web-{89170D6F-3626-1A3D-5ABC-5ADDB591E17D}" dt="2021-06-23T22:40:11.779" v="59" actId="20577"/>
          <ac:spMkLst>
            <pc:docMk/>
            <pc:sldMk cId="2255891278" sldId="282"/>
            <ac:spMk id="2" creationId="{9D00D774-C328-4889-B688-8179CEEA5796}"/>
          </ac:spMkLst>
        </pc:spChg>
      </pc:sldChg>
      <pc:sldChg chg="addSp modSp">
        <pc:chgData name="Indunil Sikurajapathi" userId="S::indunil.sikurajapathi@uwe.ac.uk::db6a7d41-4d5f-4af1-bedb-cc0bc88efae4" providerId="AD" clId="Web-{89170D6F-3626-1A3D-5ABC-5ADDB591E17D}" dt="2021-06-23T22:38:29.831" v="46" actId="20577"/>
        <pc:sldMkLst>
          <pc:docMk/>
          <pc:sldMk cId="1472256596" sldId="283"/>
        </pc:sldMkLst>
        <pc:spChg chg="mod">
          <ac:chgData name="Indunil Sikurajapathi" userId="S::indunil.sikurajapathi@uwe.ac.uk::db6a7d41-4d5f-4af1-bedb-cc0bc88efae4" providerId="AD" clId="Web-{89170D6F-3626-1A3D-5ABC-5ADDB591E17D}" dt="2021-06-23T22:38:29.831" v="46" actId="20577"/>
          <ac:spMkLst>
            <pc:docMk/>
            <pc:sldMk cId="1472256596" sldId="283"/>
            <ac:spMk id="2" creationId="{00000000-0000-0000-0000-000000000000}"/>
          </ac:spMkLst>
        </pc:spChg>
        <pc:spChg chg="add mod">
          <ac:chgData name="Indunil Sikurajapathi" userId="S::indunil.sikurajapathi@uwe.ac.uk::db6a7d41-4d5f-4af1-bedb-cc0bc88efae4" providerId="AD" clId="Web-{89170D6F-3626-1A3D-5ABC-5ADDB591E17D}" dt="2021-06-23T22:38:15.596" v="45" actId="20577"/>
          <ac:spMkLst>
            <pc:docMk/>
            <pc:sldMk cId="1472256596" sldId="283"/>
            <ac:spMk id="6" creationId="{D263F1A9-3052-4871-A449-155E017198A6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39:54.762" v="56" actId="20577"/>
        <pc:sldMkLst>
          <pc:docMk/>
          <pc:sldMk cId="735840612" sldId="284"/>
        </pc:sldMkLst>
        <pc:spChg chg="mod">
          <ac:chgData name="Indunil Sikurajapathi" userId="S::indunil.sikurajapathi@uwe.ac.uk::db6a7d41-4d5f-4af1-bedb-cc0bc88efae4" providerId="AD" clId="Web-{89170D6F-3626-1A3D-5ABC-5ADDB591E17D}" dt="2021-06-23T22:39:54.762" v="56" actId="20577"/>
          <ac:spMkLst>
            <pc:docMk/>
            <pc:sldMk cId="735840612" sldId="284"/>
            <ac:spMk id="2" creationId="{1BECF317-A0FF-4AB8-9E84-3DC72E2E8F28}"/>
          </ac:spMkLst>
        </pc:spChg>
      </pc:sldChg>
      <pc:sldChg chg="modSp">
        <pc:chgData name="Indunil Sikurajapathi" userId="S::indunil.sikurajapathi@uwe.ac.uk::db6a7d41-4d5f-4af1-bedb-cc0bc88efae4" providerId="AD" clId="Web-{89170D6F-3626-1A3D-5ABC-5ADDB591E17D}" dt="2021-06-23T22:39:59.559" v="57" actId="20577"/>
        <pc:sldMkLst>
          <pc:docMk/>
          <pc:sldMk cId="3362756485" sldId="285"/>
        </pc:sldMkLst>
        <pc:spChg chg="mod">
          <ac:chgData name="Indunil Sikurajapathi" userId="S::indunil.sikurajapathi@uwe.ac.uk::db6a7d41-4d5f-4af1-bedb-cc0bc88efae4" providerId="AD" clId="Web-{89170D6F-3626-1A3D-5ABC-5ADDB591E17D}" dt="2021-06-23T22:39:59.559" v="57" actId="20577"/>
          <ac:spMkLst>
            <pc:docMk/>
            <pc:sldMk cId="3362756485" sldId="285"/>
            <ac:spMk id="2" creationId="{16892937-AFF7-4CCC-9070-C603A99404BC}"/>
          </ac:spMkLst>
        </pc:spChg>
      </pc:sldChg>
    </pc:docChg>
  </pc:docChgLst>
  <pc:docChgLst>
    <pc:chgData name="Indunil Sikurajapathi" userId="S::indunil.sikurajapathi@uwe.ac.uk::db6a7d41-4d5f-4af1-bedb-cc0bc88efae4" providerId="AD" clId="Web-{7A64D132-66C8-08A4-87DC-349D0817DD7C}"/>
    <pc:docChg chg="modSld">
      <pc:chgData name="Indunil Sikurajapathi" userId="S::indunil.sikurajapathi@uwe.ac.uk::db6a7d41-4d5f-4af1-bedb-cc0bc88efae4" providerId="AD" clId="Web-{7A64D132-66C8-08A4-87DC-349D0817DD7C}" dt="2021-06-23T17:32:40.007" v="18"/>
      <pc:docMkLst>
        <pc:docMk/>
      </pc:docMkLst>
      <pc:sldChg chg="modSp">
        <pc:chgData name="Indunil Sikurajapathi" userId="S::indunil.sikurajapathi@uwe.ac.uk::db6a7d41-4d5f-4af1-bedb-cc0bc88efae4" providerId="AD" clId="Web-{7A64D132-66C8-08A4-87DC-349D0817DD7C}" dt="2021-06-23T17:32:40.007" v="18"/>
        <pc:sldMkLst>
          <pc:docMk/>
          <pc:sldMk cId="45381999" sldId="265"/>
        </pc:sldMkLst>
        <pc:graphicFrameChg chg="mod modGraphic">
          <ac:chgData name="Indunil Sikurajapathi" userId="S::indunil.sikurajapathi@uwe.ac.uk::db6a7d41-4d5f-4af1-bedb-cc0bc88efae4" providerId="AD" clId="Web-{7A64D132-66C8-08A4-87DC-349D0817DD7C}" dt="2021-06-23T17:32:40.007" v="18"/>
          <ac:graphicFrameMkLst>
            <pc:docMk/>
            <pc:sldMk cId="45381999" sldId="265"/>
            <ac:graphicFrameMk id="6" creationId="{0514CBE2-14E3-4D46-B480-4368A41E629E}"/>
          </ac:graphicFrameMkLst>
        </pc:graphicFrameChg>
      </pc:sldChg>
      <pc:sldChg chg="modSp">
        <pc:chgData name="Indunil Sikurajapathi" userId="S::indunil.sikurajapathi@uwe.ac.uk::db6a7d41-4d5f-4af1-bedb-cc0bc88efae4" providerId="AD" clId="Web-{7A64D132-66C8-08A4-87DC-349D0817DD7C}" dt="2021-06-23T16:26:59.550" v="2" actId="20577"/>
        <pc:sldMkLst>
          <pc:docMk/>
          <pc:sldMk cId="238864127" sldId="270"/>
        </pc:sldMkLst>
        <pc:spChg chg="mod">
          <ac:chgData name="Indunil Sikurajapathi" userId="S::indunil.sikurajapathi@uwe.ac.uk::db6a7d41-4d5f-4af1-bedb-cc0bc88efae4" providerId="AD" clId="Web-{7A64D132-66C8-08A4-87DC-349D0817DD7C}" dt="2021-06-23T16:26:59.550" v="2" actId="20577"/>
          <ac:spMkLst>
            <pc:docMk/>
            <pc:sldMk cId="238864127" sldId="270"/>
            <ac:spMk id="3" creationId="{DE043EBA-B2C4-409F-B324-728721F6DD6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43CF07-9307-6C48-9A7D-CFB6D27789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7DB75-BAF4-B743-9A92-74B92A91E0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2C6B3-A39F-7849-8137-15C55F281F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1F245-9DFC-A14D-946D-EB14F66A9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02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360570-2B09-DB43-BBE0-DA076DA91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7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360570-2B09-DB43-BBE0-DA076DA911F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352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1A9D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>
            <a:extLst>
              <a:ext uri="{FF2B5EF4-FFF2-40B4-BE49-F238E27FC236}">
                <a16:creationId xmlns:a16="http://schemas.microsoft.com/office/drawing/2014/main" id="{D8E96D4C-F781-D146-B2F0-26791859FA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0"/>
            <a:ext cx="1787872" cy="8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FE3B5BC-7C7D-A745-8158-A53C466DA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435" y="1915482"/>
            <a:ext cx="7586032" cy="208958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9EC6F0B-C9B0-464E-ABF8-505FA2B99A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1897" y="1916833"/>
            <a:ext cx="1625519" cy="2690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Presented by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E2BFEE-0AD7-C548-92B3-DE639BB40C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1895" y="2323737"/>
            <a:ext cx="1625519" cy="402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E54718D-4C22-E94B-A4C0-C34A3A4257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8008" y="2835501"/>
            <a:ext cx="1625519" cy="37134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63A8BFE-74A7-E94B-8A00-4CD70EAFA367}"/>
              </a:ext>
            </a:extLst>
          </p:cNvPr>
          <p:cNvCxnSpPr>
            <a:cxnSpLocks/>
          </p:cNvCxnSpPr>
          <p:nvPr userDrawn="1"/>
        </p:nvCxnSpPr>
        <p:spPr>
          <a:xfrm>
            <a:off x="2559051" y="1916832"/>
            <a:ext cx="0" cy="38022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5B2378F-7E74-5649-B1F7-5BE87863FD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8008" y="5373216"/>
            <a:ext cx="1625519" cy="3458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2037226853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207" userDrawn="1">
          <p15:clr>
            <a:srgbClr val="FBAE40"/>
          </p15:clr>
        </p15:guide>
        <p15:guide id="2" pos="172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ED979-55B4-3C48-802B-10CF449D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692699"/>
            <a:ext cx="10515600" cy="6480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953" y="1412776"/>
            <a:ext cx="12192000" cy="59511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068060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D231-0526-BA4B-A751-485A68D4F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1" y="692699"/>
            <a:ext cx="9938841" cy="7683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1461052"/>
            <a:ext cx="4032251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8817" y="1461053"/>
            <a:ext cx="4027088" cy="2650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78817" y="4149728"/>
            <a:ext cx="4027088" cy="27082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57635" y="1461052"/>
            <a:ext cx="4034367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7421980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3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4" pos="5111" userDrawn="1">
          <p15:clr>
            <a:srgbClr val="FBAE40"/>
          </p15:clr>
        </p15:guide>
        <p15:guide id="5" orient="horz" pos="2614" userDrawn="1">
          <p15:clr>
            <a:srgbClr val="FBAE40"/>
          </p15:clr>
        </p15:guide>
        <p15:guide id="6" pos="756" userDrawn="1">
          <p15:clr>
            <a:srgbClr val="FBAE40"/>
          </p15:clr>
        </p15:guide>
        <p15:guide id="8" pos="2569" userDrawn="1">
          <p15:clr>
            <a:srgbClr val="FBAE40"/>
          </p15:clr>
        </p15:guide>
        <p15:guide id="9" pos="5139" userDrawn="1">
          <p15:clr>
            <a:srgbClr val="FBAE40"/>
          </p15:clr>
        </p15:guide>
        <p15:guide id="10" orient="horz" pos="259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2A74-33A9-1E47-9EBD-B4B8BA3C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53" y="692700"/>
            <a:ext cx="10515600" cy="7334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10755" y="1461052"/>
            <a:ext cx="339609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  <p:sp>
        <p:nvSpPr>
          <p:cNvPr id="5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55533" y="1461052"/>
            <a:ext cx="4057651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61867" y="1461053"/>
            <a:ext cx="4030132" cy="2650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61868" y="4146550"/>
            <a:ext cx="4030133" cy="2711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614538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5141" userDrawn="1">
          <p15:clr>
            <a:srgbClr val="FBAE40"/>
          </p15:clr>
        </p15:guide>
        <p15:guide id="4" pos="5111" userDrawn="1">
          <p15:clr>
            <a:srgbClr val="FBAE40"/>
          </p15:clr>
        </p15:guide>
        <p15:guide id="6" orient="horz" pos="2590" userDrawn="1">
          <p15:clr>
            <a:srgbClr val="FBAE40"/>
          </p15:clr>
        </p15:guide>
        <p15:guide id="7" orient="horz" pos="261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F419B-FC38-4656-9F77-C3E7F5DE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280AE-A27A-4C21-8018-4CDF514359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16050" y="1700213"/>
            <a:ext cx="9217025" cy="3960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A9DAC"/>
                </a:solidFill>
              </a:defRPr>
            </a:lvl1pPr>
            <a:lvl2pPr marL="609600" indent="0">
              <a:buNone/>
              <a:defRPr sz="2000">
                <a:solidFill>
                  <a:srgbClr val="1A9DAC"/>
                </a:solidFill>
              </a:defRPr>
            </a:lvl2pPr>
            <a:lvl3pPr marL="1219200" indent="0">
              <a:buNone/>
              <a:defRPr sz="2000">
                <a:solidFill>
                  <a:srgbClr val="1A9DAC"/>
                </a:solidFill>
              </a:defRPr>
            </a:lvl3pPr>
            <a:lvl4pPr marL="1828800" indent="0">
              <a:buNone/>
              <a:defRPr sz="2000">
                <a:solidFill>
                  <a:srgbClr val="1A9DAC"/>
                </a:solidFill>
              </a:defRPr>
            </a:lvl4pPr>
            <a:lvl5pPr marL="2438400" indent="0">
              <a:buNone/>
              <a:defRPr sz="2000">
                <a:solidFill>
                  <a:srgbClr val="1A9DAC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660BAE-66FC-42F6-BD3C-5B58157AAA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16050" y="5661025"/>
            <a:ext cx="9217025" cy="10810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609600" indent="0" algn="r">
              <a:buNone/>
              <a:defRPr sz="1800">
                <a:solidFill>
                  <a:schemeClr val="tx1"/>
                </a:solidFill>
              </a:defRPr>
            </a:lvl2pPr>
            <a:lvl3pPr marL="1219200" indent="0" algn="r">
              <a:buNone/>
              <a:defRPr sz="1800">
                <a:solidFill>
                  <a:schemeClr val="tx1"/>
                </a:solidFill>
              </a:defRPr>
            </a:lvl3pPr>
            <a:lvl4pPr marL="1828800" indent="0" algn="r">
              <a:buNone/>
              <a:defRPr sz="1800">
                <a:solidFill>
                  <a:schemeClr val="tx1"/>
                </a:solidFill>
              </a:defRPr>
            </a:lvl4pPr>
            <a:lvl5pPr marL="2438400" indent="0" algn="r"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041634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83A07-22BD-4911-A932-8F2D6698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42487-5D92-4193-8C12-E3811303EA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2348880"/>
            <a:ext cx="4176464" cy="2995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0">
                <a:solidFill>
                  <a:srgbClr val="1A9DAC"/>
                </a:solidFill>
              </a:defRPr>
            </a:lvl1pPr>
          </a:lstStyle>
          <a:p>
            <a:pPr lvl="0"/>
            <a:r>
              <a:rPr lang="en-GB"/>
              <a:t>100%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F246C3-55F5-41A0-A73E-5368C3F43B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3872" y="2348880"/>
            <a:ext cx="6481366" cy="2995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99DAC"/>
                </a:solidFill>
              </a:defRPr>
            </a:lvl1pPr>
            <a:lvl2pPr marL="609600" indent="0">
              <a:buNone/>
              <a:defRPr sz="2000">
                <a:solidFill>
                  <a:srgbClr val="199DAC"/>
                </a:solidFill>
              </a:defRPr>
            </a:lvl2pPr>
            <a:lvl3pPr marL="1219200" indent="0">
              <a:buNone/>
              <a:defRPr sz="2000">
                <a:solidFill>
                  <a:srgbClr val="199DAC"/>
                </a:solidFill>
              </a:defRPr>
            </a:lvl3pPr>
            <a:lvl4pPr marL="1828800" indent="0">
              <a:buNone/>
              <a:defRPr sz="2000">
                <a:solidFill>
                  <a:srgbClr val="199DAC"/>
                </a:solidFill>
              </a:defRPr>
            </a:lvl4pPr>
            <a:lvl5pPr marL="2438400" indent="0">
              <a:buNone/>
              <a:defRPr sz="2000">
                <a:solidFill>
                  <a:srgbClr val="199DAC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E5FF59-326E-4B4E-9D7D-CFDB81AC6C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58925" y="5344492"/>
            <a:ext cx="9650413" cy="1108696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800"/>
            </a:lvl1pPr>
            <a:lvl2pPr marL="609600" indent="0" algn="r">
              <a:buNone/>
              <a:defRPr sz="1800"/>
            </a:lvl2pPr>
            <a:lvl3pPr marL="1219200" indent="0" algn="r">
              <a:buNone/>
              <a:defRPr sz="1800"/>
            </a:lvl3pPr>
            <a:lvl4pPr marL="1828800" indent="0" algn="r">
              <a:buNone/>
              <a:defRPr sz="1800"/>
            </a:lvl4pPr>
            <a:lvl5pPr marL="2438400" indent="0" algn="r"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52614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3DBD-28B5-6744-B93D-384D879A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1974058"/>
            <a:ext cx="8687493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6" y="4221163"/>
            <a:ext cx="8687493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800" b="0" i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45060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64AAA3-E9D4-B544-B77B-0789573E9C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455" y="689703"/>
            <a:ext cx="9937104" cy="101110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6" y="1700808"/>
            <a:ext cx="9937104" cy="4608512"/>
          </a:xfrm>
          <a:prstGeom prst="rect">
            <a:avLst/>
          </a:prstGeom>
        </p:spPr>
        <p:txBody>
          <a:bodyPr lIns="0" tIns="0" rIns="0" bIns="0"/>
          <a:lstStyle>
            <a:lvl1pPr marL="266700" indent="-257175">
              <a:buClr>
                <a:srgbClr val="1A9DAC"/>
              </a:buClr>
              <a:tabLst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12239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7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4AA9-9B1B-7D49-821B-E768D4FE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1" y="687617"/>
            <a:ext cx="9936408" cy="1012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200152" y="1700216"/>
            <a:ext cx="9936408" cy="4465637"/>
          </a:xfrm>
          <a:prstGeom prst="rect">
            <a:avLst/>
          </a:prstGeom>
        </p:spPr>
        <p:txBody>
          <a:bodyPr lIns="0" tIns="0" rIns="0" bIns="0"/>
          <a:lstStyle>
            <a:lvl1pPr marL="266700" indent="-266700">
              <a:buClr>
                <a:srgbClr val="1A9DAC"/>
              </a:buClr>
              <a:buFont typeface="+mj-lt"/>
              <a:buAutoNum type="arabi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86068825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D85A6-D158-2E49-90B4-F2441730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9912077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7" y="1628800"/>
            <a:ext cx="4871515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40016" y="1628800"/>
            <a:ext cx="4871515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62276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63C3-2B19-3E4C-861A-2B5A52BA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10515600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8" y="1628800"/>
            <a:ext cx="4896542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016" y="1628800"/>
            <a:ext cx="4752528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Bullet Point</a:t>
            </a:r>
          </a:p>
          <a:p>
            <a:pPr lvl="2"/>
            <a:r>
              <a:rPr lang="en-US"/>
              <a:t>Third Bullet Point</a:t>
            </a:r>
          </a:p>
          <a:p>
            <a:pPr lvl="3"/>
            <a:endParaRPr lang="en-US"/>
          </a:p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45515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A39C-6E99-FE4F-B641-F44C7B4B4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692699"/>
            <a:ext cx="10515600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8" y="1628800"/>
            <a:ext cx="4896542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+mj-lt"/>
              <a:buAutoNum type="arabicPeriod"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1800" baseline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Clr>
                <a:srgbClr val="1A9DAC"/>
              </a:buClr>
              <a:buFont typeface="Arial" panose="020B0604020202020204" pitchFamily="34" charset="0"/>
              <a:buChar char="̶"/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  <a:p>
            <a:pPr lvl="3"/>
            <a:endParaRPr lang="en-GB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018" y="1628800"/>
            <a:ext cx="4896542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+mj-lt"/>
              <a:buAutoNum type="arabicPeriod"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651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0C80B-5DE2-104C-BCD7-114FA55CD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020" y="692700"/>
            <a:ext cx="10515600" cy="8620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1199456" y="1554763"/>
            <a:ext cx="9865096" cy="45380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4753494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65AE-FBB8-C547-A863-8ACFC537D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10515600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8" y="1628800"/>
            <a:ext cx="446449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5712885" y="1628802"/>
            <a:ext cx="5351667" cy="4464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62861172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3631A212-DAA8-B544-9BA8-9F3465AA8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699"/>
            <a:ext cx="10299327" cy="79208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C2A975-9E0E-5D43-ADC1-E0089E3242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7" r:id="rId13"/>
    <p:sldLayoutId id="2147483976" r:id="rId14"/>
  </p:sldLayoutIdLst>
  <p:transition spd="slow">
    <p:fade/>
  </p:transition>
  <p:txStyles>
    <p:titleStyle>
      <a:lvl1pPr algn="l" defTabSz="606425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1A9DAC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3.png"/><Relationship Id="rId5" Type="http://schemas.openxmlformats.org/officeDocument/2006/relationships/image" Target="../media/image39.sv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1.sv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4.svg"/><Relationship Id="rId4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9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9.svg"/><Relationship Id="rId7" Type="http://schemas.openxmlformats.org/officeDocument/2006/relationships/image" Target="../media/image23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7.svg"/><Relationship Id="rId5" Type="http://schemas.openxmlformats.org/officeDocument/2006/relationships/image" Target="../media/image21.svg"/><Relationship Id="rId10" Type="http://schemas.openxmlformats.org/officeDocument/2006/relationships/image" Target="../media/image19.png"/><Relationship Id="rId4" Type="http://schemas.openxmlformats.org/officeDocument/2006/relationships/image" Target="../media/image16.png"/><Relationship Id="rId9" Type="http://schemas.openxmlformats.org/officeDocument/2006/relationships/image" Target="../media/image2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1.sv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4.png"/><Relationship Id="rId7" Type="http://schemas.openxmlformats.org/officeDocument/2006/relationships/image" Target="../media/image39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11" Type="http://schemas.openxmlformats.org/officeDocument/2006/relationships/image" Target="../media/image43.svg"/><Relationship Id="rId5" Type="http://schemas.openxmlformats.org/officeDocument/2006/relationships/image" Target="../media/image37.svg"/><Relationship Id="rId10" Type="http://schemas.openxmlformats.org/officeDocument/2006/relationships/image" Target="../media/image28.png"/><Relationship Id="rId4" Type="http://schemas.openxmlformats.org/officeDocument/2006/relationships/image" Target="../media/image25.png"/><Relationship Id="rId9" Type="http://schemas.openxmlformats.org/officeDocument/2006/relationships/image" Target="../media/image41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F1CEF-0B1A-4096-9B12-2B2EF0EDA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effectiveness of remediating mathematical Common Student Errors in e-Assessments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106EC-E68F-406D-9E35-8CFE576F4B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3A658-E6EF-4A06-B512-E7186AB038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en-US" b="0">
                <a:ea typeface="ＭＳ Ｐゴシック" charset="-128"/>
              </a:rPr>
              <a:t>Indunil Sikurajapathi</a:t>
            </a:r>
          </a:p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4626F5-8235-49A3-A1DE-8953C5195C0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/>
              <a:t>25-06-2021</a:t>
            </a:r>
          </a:p>
          <a:p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734435" y="5089311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bg1"/>
                </a:solidFill>
              </a:rPr>
              <a:t>Presented at the international conference on E-Assessment in Mathematical Sciences (EAMS 2021)</a:t>
            </a:r>
          </a:p>
        </p:txBody>
      </p:sp>
    </p:spTree>
    <p:extLst>
      <p:ext uri="{BB962C8B-B14F-4D97-AF65-F5344CB8AC3E}">
        <p14:creationId xmlns:p14="http://schemas.microsoft.com/office/powerpoint/2010/main" val="338130277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/>
                <a:cs typeface="Calibri"/>
              </a:rPr>
              <a:t>CSE Project Stage One: Data (CSEs) Collection...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99458" y="1637764"/>
            <a:ext cx="5542000" cy="4527540"/>
          </a:xfrm>
        </p:spPr>
        <p:txBody>
          <a:bodyPr lIns="0" tIns="0" rIns="0" bIns="0" numCol="1" spcCol="216000" anchor="t"/>
          <a:lstStyle/>
          <a:p>
            <a:pPr marL="0" indent="0">
              <a:buNone/>
            </a:pPr>
            <a:r>
              <a:rPr lang="en-GB" sz="2000" b="1" dirty="0">
                <a:ea typeface="Tahoma"/>
                <a:cs typeface="Tahoma"/>
              </a:rPr>
              <a:t>40 CSEs found in the following mathematics topics:</a:t>
            </a:r>
          </a:p>
          <a:p>
            <a:pPr marL="0" indent="0">
              <a:buNone/>
            </a:pPr>
            <a:endParaRPr lang="en-GB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 dirty="0">
                <a:ea typeface="Tahoma"/>
                <a:cs typeface="Tahoma"/>
              </a:rPr>
              <a:t>Algebra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 dirty="0">
                <a:ea typeface="Tahoma"/>
                <a:cs typeface="Tahoma"/>
              </a:rPr>
              <a:t>Unit-step function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 dirty="0">
                <a:ea typeface="Tahoma"/>
                <a:cs typeface="Tahoma"/>
              </a:rPr>
              <a:t>Wave forms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 dirty="0">
                <a:ea typeface="Tahoma"/>
                <a:cs typeface="Tahoma"/>
              </a:rPr>
              <a:t>Trigonometric functions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 dirty="0">
                <a:ea typeface="Tahoma"/>
                <a:cs typeface="Tahoma"/>
              </a:rPr>
              <a:t>Differentiation </a:t>
            </a:r>
            <a:endParaRPr lang="en-GB" sz="2000" dirty="0"/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 dirty="0">
                <a:ea typeface="Tahoma"/>
                <a:cs typeface="Tahoma"/>
              </a:rPr>
              <a:t>Implicit differentiation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 dirty="0">
                <a:ea typeface="Tahoma"/>
                <a:cs typeface="Tahoma"/>
              </a:rPr>
              <a:t>Partial differentiation</a:t>
            </a:r>
          </a:p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 lIns="0" tIns="0" rIns="0" bIns="0" numCol="1" spcCol="216000" anchor="t"/>
          <a:lstStyle/>
          <a:p>
            <a:endParaRPr lang="en-GB"/>
          </a:p>
          <a:p>
            <a:endParaRPr lang="en-GB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Tahoma"/>
              </a:rPr>
              <a:t>Mean Value Theorem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Tahoma"/>
              </a:rPr>
              <a:t>Complex numbers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Tahoma"/>
              </a:rPr>
              <a:t>Geometric series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Tahoma"/>
              </a:rPr>
              <a:t>Maclaurin Expansion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Tahoma"/>
              </a:rPr>
              <a:t>Centre of Mass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Tahoma"/>
              </a:rPr>
              <a:t>Integration by parts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/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Tahoma"/>
              </a:rPr>
              <a:t>Volume of revolution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63F1A9-3052-4871-A449-155E017198A6}"/>
              </a:ext>
            </a:extLst>
          </p:cNvPr>
          <p:cNvSpPr txBox="1"/>
          <p:nvPr/>
        </p:nvSpPr>
        <p:spPr>
          <a:xfrm>
            <a:off x="1080818" y="5823369"/>
            <a:ext cx="992505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Calibri"/>
                <a:ea typeface="Tahoma"/>
                <a:cs typeface="Tahoma"/>
              </a:rPr>
              <a:t>For more details on outcomes of </a:t>
            </a:r>
            <a:r>
              <a:rPr lang="en-GB" sz="1400" b="1" dirty="0">
                <a:latin typeface="Calibri"/>
                <a:ea typeface="Tahoma"/>
                <a:cs typeface="Tahoma"/>
              </a:rPr>
              <a:t> the first stage of the CSE Project </a:t>
            </a:r>
            <a:r>
              <a:rPr lang="en-GB" sz="1400" dirty="0">
                <a:latin typeface="Calibri"/>
                <a:ea typeface="Tahoma"/>
                <a:cs typeface="Tahoma"/>
              </a:rPr>
              <a:t>can be found at:</a:t>
            </a:r>
          </a:p>
          <a:p>
            <a:pPr algn="just"/>
            <a:r>
              <a:rPr lang="en-GB" sz="1400" dirty="0" err="1">
                <a:solidFill>
                  <a:srgbClr val="16818D"/>
                </a:solidFill>
                <a:latin typeface="Arial"/>
                <a:ea typeface="Tahoma"/>
                <a:cs typeface="Arial"/>
              </a:rPr>
              <a:t>Sikurajapathi</a:t>
            </a:r>
            <a:r>
              <a:rPr lang="en-GB" sz="1400" dirty="0">
                <a:solidFill>
                  <a:srgbClr val="16818D"/>
                </a:solidFill>
                <a:latin typeface="Arial"/>
                <a:ea typeface="Tahoma"/>
                <a:cs typeface="Arial"/>
              </a:rPr>
              <a:t>, I., Henderson, K., and </a:t>
            </a:r>
            <a:r>
              <a:rPr lang="en-GB" sz="1400" dirty="0" err="1">
                <a:solidFill>
                  <a:srgbClr val="16818D"/>
                </a:solidFill>
                <a:latin typeface="Arial"/>
                <a:ea typeface="Tahoma"/>
                <a:cs typeface="Arial"/>
              </a:rPr>
              <a:t>Gwynllyw</a:t>
            </a:r>
            <a:r>
              <a:rPr lang="en-GB" sz="1400" dirty="0">
                <a:solidFill>
                  <a:srgbClr val="16818D"/>
                </a:solidFill>
                <a:latin typeface="Arial"/>
                <a:ea typeface="Tahoma"/>
                <a:cs typeface="Arial"/>
              </a:rPr>
              <a:t>, R., 2020. Using E-Assessment to Address Mathematical Misconceptions in Engineering Students. </a:t>
            </a:r>
            <a:r>
              <a:rPr lang="en-GB" sz="1400" i="1" dirty="0">
                <a:solidFill>
                  <a:srgbClr val="16818D"/>
                </a:solidFill>
                <a:latin typeface="Arial"/>
                <a:ea typeface="Tahoma"/>
                <a:cs typeface="Arial"/>
              </a:rPr>
              <a:t>International Journal of Information and</a:t>
            </a:r>
            <a:r>
              <a:rPr lang="en-GB" sz="1400" dirty="0">
                <a:solidFill>
                  <a:srgbClr val="16818D"/>
                </a:solidFill>
                <a:latin typeface="Arial"/>
                <a:ea typeface="Tahoma"/>
                <a:cs typeface="Arial"/>
              </a:rPr>
              <a:t> </a:t>
            </a:r>
            <a:r>
              <a:rPr lang="en-GB" sz="1400" i="1" dirty="0">
                <a:solidFill>
                  <a:srgbClr val="16818D"/>
                </a:solidFill>
                <a:latin typeface="Arial"/>
                <a:ea typeface="Tahoma"/>
                <a:cs typeface="Arial"/>
              </a:rPr>
              <a:t>Education Technology</a:t>
            </a:r>
            <a:r>
              <a:rPr lang="en-GB" sz="1400" dirty="0">
                <a:solidFill>
                  <a:srgbClr val="16818D"/>
                </a:solidFill>
                <a:latin typeface="Arial"/>
                <a:ea typeface="Tahoma"/>
                <a:cs typeface="Arial"/>
              </a:rPr>
              <a:t>. 10(5), pp.356–361. </a:t>
            </a:r>
            <a:endParaRPr lang="en-GB" sz="1400">
              <a:solidFill>
                <a:srgbClr val="16818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225659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CSE Project Stage One: Data (CSEs) Collection …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0" tIns="0" rIns="0" bIns="0" anchor="t"/>
          <a:lstStyle/>
          <a:p>
            <a:pPr marL="9525" indent="0">
              <a:buNone/>
            </a:pPr>
            <a:r>
              <a:rPr lang="en-GB" sz="2400" b="1">
                <a:ea typeface="+mn-lt"/>
                <a:cs typeface="+mn-lt"/>
              </a:rPr>
              <a:t>CSE Example 1</a:t>
            </a:r>
            <a:endParaRPr lang="en-GB" sz="2400"/>
          </a:p>
          <a:p>
            <a:endParaRPr lang="en-GB"/>
          </a:p>
        </p:txBody>
      </p:sp>
      <p:pic>
        <p:nvPicPr>
          <p:cNvPr id="8" name="Picture 8" descr="Table&#10;&#10;Description automatically generated">
            <a:extLst>
              <a:ext uri="{FF2B5EF4-FFF2-40B4-BE49-F238E27FC236}">
                <a16:creationId xmlns:a16="http://schemas.microsoft.com/office/drawing/2014/main" id="{CC394CBE-6499-4A2D-8508-674749BFD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180" y="2133709"/>
            <a:ext cx="6887735" cy="42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1017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CSE Project Stage One: Data (CSEs) Collection …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0" tIns="0" rIns="0" bIns="0" anchor="t"/>
          <a:lstStyle/>
          <a:p>
            <a:r>
              <a:rPr lang="en-GB" sz="2400" b="1">
                <a:ea typeface="+mn-lt"/>
                <a:cs typeface="+mn-lt"/>
              </a:rPr>
              <a:t>CSE Example 2</a:t>
            </a:r>
            <a:endParaRPr lang="en-GB" sz="2400"/>
          </a:p>
          <a:p>
            <a:endParaRPr lang="en-GB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D7EB16B2-CA48-4927-AD71-B3CA77228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3035" y="2385956"/>
            <a:ext cx="6385931" cy="392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418109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CSE Project Stage Two: CSE code Development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0" tIns="0" rIns="0" bIns="0" anchor="t"/>
          <a:lstStyle/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Introduced additional </a:t>
            </a:r>
            <a:r>
              <a:rPr lang="en-GB" b="1">
                <a:ea typeface="+mn-lt"/>
                <a:cs typeface="+mn-lt"/>
              </a:rPr>
              <a:t>Performance Indicators </a:t>
            </a:r>
            <a:r>
              <a:rPr lang="en-GB">
                <a:ea typeface="+mn-lt"/>
                <a:cs typeface="+mn-lt"/>
              </a:rPr>
              <a:t>(PIs) into each original question code to </a:t>
            </a:r>
            <a:r>
              <a:rPr lang="en-GB" b="1">
                <a:ea typeface="+mn-lt"/>
                <a:cs typeface="+mn-lt"/>
              </a:rPr>
              <a:t>capture CSEs </a:t>
            </a:r>
            <a:r>
              <a:rPr lang="en-GB">
                <a:ea typeface="+mn-lt"/>
                <a:cs typeface="+mn-lt"/>
              </a:rPr>
              <a:t>when they are triggered.</a:t>
            </a:r>
            <a:endParaRPr lang="en-GB"/>
          </a:p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Created </a:t>
            </a:r>
            <a:r>
              <a:rPr lang="en-GB" b="1">
                <a:ea typeface="+mn-lt"/>
                <a:cs typeface="+mn-lt"/>
              </a:rPr>
              <a:t>detailed feedback </a:t>
            </a:r>
            <a:r>
              <a:rPr lang="en-GB">
                <a:ea typeface="+mn-lt"/>
                <a:cs typeface="+mn-lt"/>
              </a:rPr>
              <a:t>based on students’ answers:</a:t>
            </a:r>
            <a:endParaRPr lang="en-GB"/>
          </a:p>
          <a:p>
            <a:endParaRPr lang="en-GB"/>
          </a:p>
          <a:p>
            <a:pPr>
              <a:buFont typeface="Wingdings" charset="0"/>
              <a:buChar char="ü"/>
            </a:pPr>
            <a:r>
              <a:rPr lang="en-GB">
                <a:ea typeface="+mn-lt"/>
                <a:cs typeface="+mn-lt"/>
              </a:rPr>
              <a:t>Highlighted what could have gone wrong</a:t>
            </a:r>
            <a:endParaRPr lang="en-GB"/>
          </a:p>
          <a:p>
            <a:pPr marL="9525" indent="0">
              <a:buNone/>
            </a:pPr>
            <a:r>
              <a:rPr lang="en-GB">
                <a:ea typeface="+mn-lt"/>
                <a:cs typeface="+mn-lt"/>
              </a:rPr>
              <a:t>     (possible CSE) in the Report section</a:t>
            </a:r>
            <a:endParaRPr lang="en-GB"/>
          </a:p>
          <a:p>
            <a:pPr marL="9525" indent="0">
              <a:buNone/>
            </a:pPr>
            <a:endParaRPr lang="en-GB">
              <a:ea typeface="+mn-lt"/>
              <a:cs typeface="+mn-lt"/>
            </a:endParaRPr>
          </a:p>
          <a:p>
            <a:pPr marL="295275" indent="-285750">
              <a:buFont typeface="Wingdings" charset="0"/>
              <a:buChar char="ü"/>
            </a:pPr>
            <a:r>
              <a:rPr lang="en-GB">
                <a:ea typeface="+mn-lt"/>
                <a:cs typeface="+mn-lt"/>
              </a:rPr>
              <a:t>Used different colours and boxes to emphasis </a:t>
            </a:r>
            <a:endParaRPr lang="en-GB"/>
          </a:p>
          <a:p>
            <a:pPr marL="9525" indent="0">
              <a:buNone/>
            </a:pPr>
            <a:r>
              <a:rPr lang="en-GB">
                <a:ea typeface="+mn-lt"/>
                <a:cs typeface="+mn-lt"/>
              </a:rPr>
              <a:t>     the important facts</a:t>
            </a:r>
            <a:endParaRPr lang="en-GB"/>
          </a:p>
          <a:p>
            <a:pPr marL="9525" indent="0">
              <a:buNone/>
            </a:pPr>
            <a:endParaRPr lang="en-GB">
              <a:cs typeface="Calibri"/>
            </a:endParaRPr>
          </a:p>
          <a:p>
            <a:pPr marL="295275" indent="-285750">
              <a:buFont typeface="Wingdings" charset="0"/>
              <a:buChar char="ü"/>
            </a:pPr>
            <a:r>
              <a:rPr lang="en-GB">
                <a:ea typeface="+mn-lt"/>
                <a:cs typeface="+mn-lt"/>
              </a:rPr>
              <a:t>Created clear detailed step by step </a:t>
            </a:r>
            <a:r>
              <a:rPr lang="en-GB" sz="1600">
                <a:ea typeface="+mn-lt"/>
                <a:cs typeface="+mn-lt"/>
              </a:rPr>
              <a:t>FEEDBACK</a:t>
            </a:r>
            <a:r>
              <a:rPr lang="en-GB">
                <a:ea typeface="+mn-lt"/>
                <a:cs typeface="+mn-lt"/>
              </a:rPr>
              <a:t> </a:t>
            </a:r>
            <a:endParaRPr lang="en-GB"/>
          </a:p>
          <a:p>
            <a:pPr marL="9525" indent="0">
              <a:buNone/>
            </a:pPr>
            <a:endParaRPr lang="en-GB">
              <a:cs typeface="Calibri"/>
            </a:endParaRPr>
          </a:p>
          <a:p>
            <a:pPr marL="295275" indent="-285750">
              <a:buFont typeface="Wingdings" charset="0"/>
              <a:buChar char="ü"/>
            </a:pPr>
            <a:r>
              <a:rPr lang="en-GB">
                <a:ea typeface="+mn-lt"/>
                <a:cs typeface="+mn-lt"/>
              </a:rPr>
              <a:t>Provided Additional Notes where necessary</a:t>
            </a:r>
            <a:endParaRPr lang="en-GB"/>
          </a:p>
          <a:p>
            <a:endParaRPr lang="en-GB"/>
          </a:p>
          <a:p>
            <a:endParaRPr lang="en-GB"/>
          </a:p>
        </p:txBody>
      </p:sp>
      <p:pic>
        <p:nvPicPr>
          <p:cNvPr id="4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BA67755-AFAD-41B8-8107-8E5434899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992" y="2711913"/>
            <a:ext cx="5831136" cy="366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769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CSE Project Stage Three: CSE code Trial Phase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6" y="1710100"/>
            <a:ext cx="10104372" cy="4599220"/>
          </a:xfrm>
        </p:spPr>
        <p:txBody>
          <a:bodyPr lIns="0" tIns="0" rIns="0" bIns="0" anchor="t"/>
          <a:lstStyle/>
          <a:p>
            <a:pPr>
              <a:buNone/>
            </a:pPr>
            <a:r>
              <a:rPr lang="en-GB" sz="2000" b="1">
                <a:ea typeface="+mn-lt"/>
                <a:cs typeface="+mn-lt"/>
              </a:rPr>
              <a:t>Improved questions used in 2019/20 (total no. of students: 330)</a:t>
            </a:r>
            <a:endParaRPr lang="en-US" sz="2000">
              <a:ea typeface="+mn-lt"/>
              <a:cs typeface="+mn-lt"/>
            </a:endParaRPr>
          </a:p>
          <a:p>
            <a:pPr>
              <a:buNone/>
            </a:pPr>
            <a:r>
              <a:rPr lang="en-GB" sz="2000" b="1">
                <a:ea typeface="+mn-lt"/>
                <a:cs typeface="+mn-lt"/>
              </a:rPr>
              <a:t>             </a:t>
            </a:r>
            <a:r>
              <a:rPr lang="en-GB" sz="2000" b="1">
                <a:solidFill>
                  <a:schemeClr val="accent1"/>
                </a:solidFill>
                <a:ea typeface="+mn-lt"/>
                <a:cs typeface="+mn-lt"/>
              </a:rPr>
              <a:t>Weekly tests: </a:t>
            </a:r>
            <a:endParaRPr lang="en-GB" sz="2000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buNone/>
            </a:pPr>
            <a:endParaRPr lang="en-GB" sz="2000" b="1">
              <a:ea typeface="+mn-lt"/>
              <a:cs typeface="+mn-lt"/>
            </a:endParaRPr>
          </a:p>
          <a:p>
            <a:pPr marL="626745" lvl="1" indent="-274320">
              <a:buFont typeface="Wingdings" charset="0"/>
              <a:buChar char="Ø"/>
            </a:pPr>
            <a:r>
              <a:rPr lang="en-GB" sz="2000">
                <a:ea typeface="+mn-lt"/>
                <a:cs typeface="+mn-lt"/>
              </a:rPr>
              <a:t>15 questions which capture 29 CSEs altogether</a:t>
            </a:r>
            <a:endParaRPr lang="en-GB" sz="2000" b="1">
              <a:ea typeface="+mn-lt"/>
              <a:cs typeface="+mn-lt"/>
            </a:endParaRPr>
          </a:p>
          <a:p>
            <a:pPr marL="626745" lvl="1" indent="-274320">
              <a:buFont typeface="Wingdings" charset="0"/>
              <a:buChar char="Ø"/>
            </a:pPr>
            <a:r>
              <a:rPr lang="en-GB" sz="2000" b="1">
                <a:solidFill>
                  <a:schemeClr val="accent1"/>
                </a:solidFill>
                <a:ea typeface="+mn-lt"/>
                <a:cs typeface="+mn-lt"/>
              </a:rPr>
              <a:t>196</a:t>
            </a:r>
            <a:r>
              <a:rPr lang="en-GB" sz="2000">
                <a:ea typeface="+mn-lt"/>
                <a:cs typeface="+mn-lt"/>
              </a:rPr>
              <a:t> distinct students received enhanced feedback</a:t>
            </a:r>
            <a:endParaRPr lang="en-GB" sz="2000" b="1">
              <a:ea typeface="+mn-lt"/>
              <a:cs typeface="+mn-lt"/>
            </a:endParaRPr>
          </a:p>
          <a:p>
            <a:pPr>
              <a:buNone/>
            </a:pPr>
            <a:r>
              <a:rPr lang="en-GB" sz="2000" b="1">
                <a:ea typeface="+mn-lt"/>
                <a:cs typeface="+mn-lt"/>
              </a:rPr>
              <a:t>        </a:t>
            </a:r>
            <a:endParaRPr lang="en-GB" sz="2000">
              <a:ea typeface="+mn-lt"/>
              <a:cs typeface="+mn-lt"/>
            </a:endParaRPr>
          </a:p>
          <a:p>
            <a:pPr>
              <a:buNone/>
            </a:pPr>
            <a:r>
              <a:rPr lang="en-GB" sz="2000" b="1">
                <a:ea typeface="+mn-lt"/>
                <a:cs typeface="+mn-lt"/>
              </a:rPr>
              <a:t>            </a:t>
            </a:r>
            <a:r>
              <a:rPr lang="en-GB" sz="2000" b="1">
                <a:solidFill>
                  <a:srgbClr val="CC7054"/>
                </a:solidFill>
                <a:ea typeface="+mn-lt"/>
                <a:cs typeface="+mn-lt"/>
              </a:rPr>
              <a:t>Revision test:</a:t>
            </a:r>
            <a:endParaRPr lang="en-GB" sz="2000">
              <a:solidFill>
                <a:srgbClr val="CC7054"/>
              </a:solidFill>
              <a:ea typeface="+mn-lt"/>
              <a:cs typeface="+mn-lt"/>
            </a:endParaRPr>
          </a:p>
          <a:p>
            <a:pPr>
              <a:buNone/>
            </a:pPr>
            <a:endParaRPr lang="en-GB" sz="2000">
              <a:ea typeface="+mn-lt"/>
              <a:cs typeface="+mn-lt"/>
            </a:endParaRPr>
          </a:p>
          <a:p>
            <a:pPr marL="626745" lvl="1" indent="-274320">
              <a:buFont typeface="Wingdings" charset="0"/>
              <a:buChar char="Ø"/>
            </a:pPr>
            <a:r>
              <a:rPr lang="en-GB" sz="2000">
                <a:ea typeface="+mn-lt"/>
                <a:cs typeface="+mn-lt"/>
              </a:rPr>
              <a:t>9 questions which capture 21 CSEs altogether</a:t>
            </a:r>
            <a:endParaRPr lang="en-GB"/>
          </a:p>
          <a:p>
            <a:pPr marL="626745" lvl="1" indent="-274320">
              <a:buFont typeface="Wingdings" charset="0"/>
              <a:buChar char="Ø"/>
            </a:pPr>
            <a:r>
              <a:rPr lang="en-GB" sz="2000" b="1">
                <a:solidFill>
                  <a:srgbClr val="CC7054"/>
                </a:solidFill>
                <a:ea typeface="+mn-lt"/>
                <a:cs typeface="+mn-lt"/>
              </a:rPr>
              <a:t>129</a:t>
            </a:r>
            <a:r>
              <a:rPr lang="en-GB" sz="2000">
                <a:ea typeface="+mn-lt"/>
                <a:cs typeface="+mn-lt"/>
              </a:rPr>
              <a:t> distinct students received enhanced feedback</a:t>
            </a:r>
            <a:endParaRPr lang="en-GB"/>
          </a:p>
          <a:p>
            <a:pPr>
              <a:buNone/>
            </a:pPr>
            <a:endParaRPr lang="en-GB" sz="2000">
              <a:ea typeface="+mn-lt"/>
              <a:cs typeface="+mn-lt"/>
            </a:endParaRPr>
          </a:p>
          <a:p>
            <a:pPr>
              <a:buNone/>
            </a:pPr>
            <a:r>
              <a:rPr lang="en-GB" sz="2000" b="1">
                <a:solidFill>
                  <a:srgbClr val="00B050"/>
                </a:solidFill>
                <a:ea typeface="+mn-lt"/>
                <a:cs typeface="+mn-lt"/>
              </a:rPr>
              <a:t>78</a:t>
            </a:r>
            <a:r>
              <a:rPr lang="en-GB" sz="2000">
                <a:ea typeface="+mn-lt"/>
                <a:cs typeface="+mn-lt"/>
              </a:rPr>
              <a:t> distinct students received enhanced feedback for questions in </a:t>
            </a:r>
            <a:r>
              <a:rPr lang="en-GB" sz="2000" u="sng">
                <a:ea typeface="+mn-lt"/>
                <a:cs typeface="+mn-lt"/>
              </a:rPr>
              <a:t>both</a:t>
            </a:r>
            <a:r>
              <a:rPr lang="en-GB" sz="2000">
                <a:ea typeface="+mn-lt"/>
                <a:cs typeface="+mn-lt"/>
              </a:rPr>
              <a:t> </a:t>
            </a:r>
            <a:r>
              <a:rPr lang="en-GB" sz="2000" b="1">
                <a:solidFill>
                  <a:schemeClr val="accent1"/>
                </a:solidFill>
                <a:ea typeface="+mn-lt"/>
                <a:cs typeface="+mn-lt"/>
              </a:rPr>
              <a:t>weekly</a:t>
            </a:r>
            <a:r>
              <a:rPr lang="en-GB" sz="2000">
                <a:ea typeface="+mn-lt"/>
                <a:cs typeface="+mn-lt"/>
              </a:rPr>
              <a:t> or</a:t>
            </a:r>
            <a:r>
              <a:rPr lang="en-GB" sz="2000">
                <a:solidFill>
                  <a:srgbClr val="CC7054"/>
                </a:solidFill>
                <a:ea typeface="+mn-lt"/>
                <a:cs typeface="+mn-lt"/>
              </a:rPr>
              <a:t> </a:t>
            </a:r>
            <a:r>
              <a:rPr lang="en-GB" sz="2000" b="1">
                <a:solidFill>
                  <a:srgbClr val="CC7054"/>
                </a:solidFill>
                <a:ea typeface="+mn-lt"/>
                <a:cs typeface="+mn-lt"/>
              </a:rPr>
              <a:t>revision</a:t>
            </a:r>
            <a:r>
              <a:rPr lang="en-GB" sz="2000">
                <a:ea typeface="+mn-lt"/>
                <a:cs typeface="+mn-lt"/>
              </a:rPr>
              <a:t> tests</a:t>
            </a:r>
          </a:p>
          <a:p>
            <a:pPr>
              <a:buNone/>
            </a:pPr>
            <a:r>
              <a:rPr lang="en-GB" sz="2000" b="1">
                <a:solidFill>
                  <a:srgbClr val="C00000"/>
                </a:solidFill>
                <a:ea typeface="+mn-lt"/>
                <a:cs typeface="+mn-lt"/>
              </a:rPr>
              <a:t>247</a:t>
            </a:r>
            <a:r>
              <a:rPr lang="en-GB" sz="2000">
                <a:ea typeface="+mn-lt"/>
                <a:cs typeface="+mn-lt"/>
              </a:rPr>
              <a:t> distinct students received enhanced feedback for questions </a:t>
            </a:r>
            <a:r>
              <a:rPr lang="en-GB" sz="2000" u="sng">
                <a:ea typeface="+mn-lt"/>
                <a:cs typeface="+mn-lt"/>
              </a:rPr>
              <a:t>either</a:t>
            </a:r>
            <a:r>
              <a:rPr lang="en-GB" sz="2000">
                <a:ea typeface="+mn-lt"/>
                <a:cs typeface="+mn-lt"/>
              </a:rPr>
              <a:t> in </a:t>
            </a:r>
            <a:r>
              <a:rPr lang="en-GB" sz="2000" b="1">
                <a:solidFill>
                  <a:schemeClr val="accent1"/>
                </a:solidFill>
                <a:ea typeface="+mn-lt"/>
                <a:cs typeface="+mn-lt"/>
              </a:rPr>
              <a:t>weekly</a:t>
            </a:r>
            <a:r>
              <a:rPr lang="en-GB" sz="2000">
                <a:ea typeface="+mn-lt"/>
                <a:cs typeface="+mn-lt"/>
              </a:rPr>
              <a:t> or </a:t>
            </a:r>
            <a:r>
              <a:rPr lang="en-GB" sz="2000" b="1">
                <a:solidFill>
                  <a:srgbClr val="CC7054"/>
                </a:solidFill>
                <a:ea typeface="+mn-lt"/>
                <a:cs typeface="+mn-lt"/>
              </a:rPr>
              <a:t>revision</a:t>
            </a:r>
            <a:r>
              <a:rPr lang="en-GB" sz="2000">
                <a:ea typeface="+mn-lt"/>
                <a:cs typeface="+mn-lt"/>
              </a:rPr>
              <a:t> tests</a:t>
            </a:r>
          </a:p>
          <a:p>
            <a:pPr marL="9525" indent="0">
              <a:buNone/>
            </a:pPr>
            <a:endParaRPr lang="en-GB"/>
          </a:p>
        </p:txBody>
      </p:sp>
      <p:pic>
        <p:nvPicPr>
          <p:cNvPr id="5" name="Graphic 6" descr="Internet with solid fill">
            <a:extLst>
              <a:ext uri="{FF2B5EF4-FFF2-40B4-BE49-F238E27FC236}">
                <a16:creationId xmlns:a16="http://schemas.microsoft.com/office/drawing/2014/main" id="{8088AEB6-CDE3-49AB-9111-9B09D4C85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96898" y="1977483"/>
            <a:ext cx="551986" cy="551986"/>
          </a:xfrm>
          <a:prstGeom prst="rect">
            <a:avLst/>
          </a:prstGeom>
        </p:spPr>
      </p:pic>
      <p:pic>
        <p:nvPicPr>
          <p:cNvPr id="6" name="Graphic 6" descr="Internet with solid fill">
            <a:extLst>
              <a:ext uri="{FF2B5EF4-FFF2-40B4-BE49-F238E27FC236}">
                <a16:creationId xmlns:a16="http://schemas.microsoft.com/office/drawing/2014/main" id="{F11F1937-B927-4D4F-9A92-71F8E6979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96898" y="3733800"/>
            <a:ext cx="551986" cy="551986"/>
          </a:xfrm>
          <a:prstGeom prst="rect">
            <a:avLst/>
          </a:prstGeom>
        </p:spPr>
      </p:pic>
      <p:pic>
        <p:nvPicPr>
          <p:cNvPr id="7" name="Picture 7" descr="Diagram, venn diagram&#10;&#10;Description automatically generated">
            <a:extLst>
              <a:ext uri="{FF2B5EF4-FFF2-40B4-BE49-F238E27FC236}">
                <a16:creationId xmlns:a16="http://schemas.microsoft.com/office/drawing/2014/main" id="{046058B8-B6E8-4D4E-BDAD-F7EBC8BBFD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4132" y="2254831"/>
            <a:ext cx="3904785" cy="275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028835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333" y="689703"/>
            <a:ext cx="10680518" cy="1020397"/>
          </a:xfrm>
        </p:spPr>
        <p:txBody>
          <a:bodyPr>
            <a:normAutofit fontScale="90000"/>
          </a:bodyPr>
          <a:lstStyle/>
          <a:p>
            <a:r>
              <a:rPr lang="en-GB" dirty="0">
                <a:ea typeface="+mj-lt"/>
                <a:cs typeface="+mj-lt"/>
              </a:rPr>
              <a:t>CSE Project Stage Four- Students’ Perceptions on CSE Feedback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6" y="1453158"/>
            <a:ext cx="10318104" cy="4608512"/>
          </a:xfrm>
        </p:spPr>
        <p:txBody>
          <a:bodyPr lIns="0" tIns="0" rIns="0" bIns="0" anchor="t"/>
          <a:lstStyle/>
          <a:p>
            <a:pPr>
              <a:buNone/>
            </a:pPr>
            <a:r>
              <a:rPr lang="en-GB" b="1">
                <a:ea typeface="+mn-lt"/>
                <a:cs typeface="+mn-lt"/>
              </a:rPr>
              <a:t>An online questionnaire </a:t>
            </a:r>
            <a:endParaRPr lang="en-GB">
              <a:ea typeface="+mn-lt"/>
              <a:cs typeface="+mn-lt"/>
            </a:endParaRPr>
          </a:p>
          <a:p>
            <a:pPr>
              <a:buNone/>
            </a:pPr>
            <a:r>
              <a:rPr lang="en-GB" b="1">
                <a:ea typeface="+mn-lt"/>
                <a:cs typeface="+mn-lt"/>
              </a:rPr>
              <a:t>            Aim: </a:t>
            </a:r>
            <a:r>
              <a:rPr lang="en-GB">
                <a:ea typeface="+mn-lt"/>
                <a:cs typeface="+mn-lt"/>
              </a:rPr>
              <a:t>To gather students’ views on the enhanced feedback they received </a:t>
            </a:r>
            <a:endParaRPr lang="en-GB"/>
          </a:p>
          <a:p>
            <a:pPr>
              <a:buNone/>
            </a:pPr>
            <a:endParaRPr lang="en-GB">
              <a:ea typeface="+mn-lt"/>
              <a:cs typeface="+mn-lt"/>
            </a:endParaRPr>
          </a:p>
          <a:p>
            <a:pPr marL="266700" lvl="1" indent="0">
              <a:buNone/>
            </a:pPr>
            <a:r>
              <a:rPr lang="en-GB">
                <a:ea typeface="+mn-lt"/>
                <a:cs typeface="+mn-lt"/>
              </a:rPr>
              <a:t>       How and to what extent does the current enhanced feedback help students to change their conceptual understanding and facilitate their understanding of the subject?</a:t>
            </a:r>
            <a:endParaRPr lang="en-GB">
              <a:cs typeface="+mn-lt"/>
            </a:endParaRPr>
          </a:p>
          <a:p>
            <a:pPr marL="266700" lvl="1" indent="0">
              <a:buNone/>
            </a:pPr>
            <a:r>
              <a:rPr lang="en-GB">
                <a:ea typeface="+mn-lt"/>
                <a:cs typeface="+mn-lt"/>
              </a:rPr>
              <a:t>       What are their views on the user-friendly features of the enhanced feedback?</a:t>
            </a:r>
            <a:endParaRPr lang="en-GB"/>
          </a:p>
          <a:p>
            <a:pPr marL="0" indent="-7620">
              <a:buNone/>
            </a:pPr>
            <a:r>
              <a:rPr lang="en-GB" b="1">
                <a:ea typeface="+mn-lt"/>
                <a:cs typeface="+mn-lt"/>
              </a:rPr>
              <a:t>Outcomes of the Likert-scale questions </a:t>
            </a:r>
            <a:endParaRPr lang="en-GB"/>
          </a:p>
          <a:p>
            <a:pPr>
              <a:buNone/>
            </a:pPr>
            <a:endParaRPr lang="en-GB" b="1">
              <a:cs typeface="Calibri"/>
            </a:endParaRPr>
          </a:p>
          <a:p>
            <a:pPr marL="9525" indent="0">
              <a:buNone/>
            </a:pPr>
            <a:endParaRPr lang="en-GB"/>
          </a:p>
        </p:txBody>
      </p:sp>
      <p:pic>
        <p:nvPicPr>
          <p:cNvPr id="5" name="Graphic 4" descr="Bullseye with solid fill">
            <a:extLst>
              <a:ext uri="{FF2B5EF4-FFF2-40B4-BE49-F238E27FC236}">
                <a16:creationId xmlns:a16="http://schemas.microsoft.com/office/drawing/2014/main" id="{EEB95CBA-3522-4729-901A-4E4AE8B81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92148" y="1644804"/>
            <a:ext cx="551986" cy="551986"/>
          </a:xfrm>
          <a:prstGeom prst="rect">
            <a:avLst/>
          </a:prstGeom>
        </p:spPr>
      </p:pic>
      <p:pic>
        <p:nvPicPr>
          <p:cNvPr id="7" name="Graphic 5" descr="Badge Question Mark with solid fill">
            <a:extLst>
              <a:ext uri="{FF2B5EF4-FFF2-40B4-BE49-F238E27FC236}">
                <a16:creationId xmlns:a16="http://schemas.microsoft.com/office/drawing/2014/main" id="{B5876A1E-93B7-4B97-830B-5A135FDEBF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86701" y="2354069"/>
            <a:ext cx="361487" cy="361487"/>
          </a:xfrm>
          <a:prstGeom prst="rect">
            <a:avLst/>
          </a:prstGeom>
        </p:spPr>
      </p:pic>
      <p:pic>
        <p:nvPicPr>
          <p:cNvPr id="9" name="Graphic 5" descr="Badge Question Mark with solid fill">
            <a:extLst>
              <a:ext uri="{FF2B5EF4-FFF2-40B4-BE49-F238E27FC236}">
                <a16:creationId xmlns:a16="http://schemas.microsoft.com/office/drawing/2014/main" id="{55F3E250-F37F-4B8A-B234-789FF59B37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85076" y="2958790"/>
            <a:ext cx="361487" cy="361487"/>
          </a:xfrm>
          <a:prstGeom prst="rect">
            <a:avLst/>
          </a:prstGeom>
        </p:spPr>
      </p:pic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2C7CB2BC-7C0D-44C9-9309-CCD7FA35A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733857"/>
              </p:ext>
            </p:extLst>
          </p:nvPr>
        </p:nvGraphicFramePr>
        <p:xfrm>
          <a:off x="1123950" y="3714750"/>
          <a:ext cx="9989117" cy="19202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954276">
                  <a:extLst>
                    <a:ext uri="{9D8B030D-6E8A-4147-A177-3AD203B41FA5}">
                      <a16:colId xmlns:a16="http://schemas.microsoft.com/office/drawing/2014/main" val="146094949"/>
                    </a:ext>
                  </a:extLst>
                </a:gridCol>
                <a:gridCol w="2034841">
                  <a:extLst>
                    <a:ext uri="{9D8B030D-6E8A-4147-A177-3AD203B41FA5}">
                      <a16:colId xmlns:a16="http://schemas.microsoft.com/office/drawing/2014/main" val="1094760615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noProof="0"/>
                        <a:t>Statement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noProof="0"/>
                        <a:t>Agreement Percentage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402992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The enhanced feedback improved my mathematical understanding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88%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083747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The enhanced feedback makes me feel confident/comfortable with Engineering Mathematics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73%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070721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The information in the enhanced feedback is relevant to the question asked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114920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I am satisfied with the overall structure of the enhanced feedback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87%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52272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E0555A8-1972-4E77-80C7-8E29D3104EE2}"/>
              </a:ext>
            </a:extLst>
          </p:cNvPr>
          <p:cNvSpPr txBox="1"/>
          <p:nvPr/>
        </p:nvSpPr>
        <p:spPr>
          <a:xfrm>
            <a:off x="1123950" y="6010275"/>
            <a:ext cx="99250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>
                <a:latin typeface="Calibri"/>
                <a:ea typeface="Tahoma"/>
                <a:cs typeface="Tahoma"/>
              </a:rPr>
              <a:t>For more details on outcomes of </a:t>
            </a:r>
            <a:r>
              <a:rPr lang="en-GB" sz="1200" b="1">
                <a:latin typeface="Calibri"/>
                <a:ea typeface="Tahoma"/>
                <a:cs typeface="Tahoma"/>
              </a:rPr>
              <a:t>open-ended questions </a:t>
            </a:r>
            <a:r>
              <a:rPr lang="en-GB" sz="1200">
                <a:latin typeface="Calibri"/>
                <a:ea typeface="Tahoma"/>
                <a:cs typeface="Tahoma"/>
              </a:rPr>
              <a:t>and the </a:t>
            </a:r>
            <a:r>
              <a:rPr lang="en-GB" sz="1200" b="1">
                <a:latin typeface="Calibri"/>
                <a:ea typeface="Tahoma"/>
                <a:cs typeface="Tahoma"/>
              </a:rPr>
              <a:t>whole questionnaire </a:t>
            </a:r>
            <a:r>
              <a:rPr lang="en-GB" sz="1200">
                <a:latin typeface="Calibri"/>
                <a:ea typeface="Tahoma"/>
                <a:cs typeface="Tahoma"/>
              </a:rPr>
              <a:t>can be found at:</a:t>
            </a:r>
          </a:p>
          <a:p>
            <a:r>
              <a:rPr lang="en-GB" sz="1200" err="1">
                <a:solidFill>
                  <a:srgbClr val="16818D"/>
                </a:solidFill>
                <a:latin typeface="Calibri"/>
                <a:ea typeface="Tahoma"/>
                <a:cs typeface="Tahoma"/>
              </a:rPr>
              <a:t>Sikurajapathi</a:t>
            </a:r>
            <a:r>
              <a:rPr lang="en-GB" sz="1200">
                <a:solidFill>
                  <a:srgbClr val="16818D"/>
                </a:solidFill>
                <a:latin typeface="Calibri"/>
                <a:ea typeface="Tahoma"/>
                <a:cs typeface="Tahoma"/>
              </a:rPr>
              <a:t>, I., Henderson, K., and </a:t>
            </a:r>
            <a:r>
              <a:rPr lang="en-GB" sz="1200" err="1">
                <a:solidFill>
                  <a:srgbClr val="16818D"/>
                </a:solidFill>
                <a:latin typeface="Calibri"/>
                <a:ea typeface="Tahoma"/>
                <a:cs typeface="Tahoma"/>
              </a:rPr>
              <a:t>Gwynllyw</a:t>
            </a:r>
            <a:r>
              <a:rPr lang="en-GB" sz="1200">
                <a:solidFill>
                  <a:srgbClr val="16818D"/>
                </a:solidFill>
                <a:latin typeface="Calibri"/>
                <a:ea typeface="Tahoma"/>
                <a:cs typeface="Tahoma"/>
              </a:rPr>
              <a:t>, R., (under review). Students’ Perceptions of Enhanced e-Assessment Feedback Addressing Common Student Errors in Mathematics. </a:t>
            </a:r>
            <a:r>
              <a:rPr lang="en-GB" sz="1200" i="1">
                <a:solidFill>
                  <a:srgbClr val="16818D"/>
                </a:solidFill>
                <a:latin typeface="Calibri"/>
                <a:ea typeface="Tahoma"/>
                <a:cs typeface="Tahoma"/>
              </a:rPr>
              <a:t>MSOR Connections </a:t>
            </a:r>
          </a:p>
        </p:txBody>
      </p:sp>
    </p:spTree>
    <p:extLst>
      <p:ext uri="{BB962C8B-B14F-4D97-AF65-F5344CB8AC3E}">
        <p14:creationId xmlns:p14="http://schemas.microsoft.com/office/powerpoint/2010/main" val="1017711768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CF317-A0FF-4AB8-9E84-3DC72E2E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968" y="689703"/>
            <a:ext cx="10959298" cy="1020397"/>
          </a:xfrm>
        </p:spPr>
        <p:txBody>
          <a:bodyPr>
            <a:normAutofit fontScale="90000"/>
          </a:bodyPr>
          <a:lstStyle/>
          <a:p>
            <a:r>
              <a:rPr lang="en-GB" dirty="0">
                <a:ea typeface="+mj-lt"/>
                <a:cs typeface="+mj-lt"/>
              </a:rPr>
              <a:t>CSE Project Stage Four- Students’ Perceptions on CSE Feedback...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9E8A7-E4E4-429A-83BE-FE8304D648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6" y="1360150"/>
            <a:ext cx="9937104" cy="4949170"/>
          </a:xfrm>
        </p:spPr>
        <p:txBody>
          <a:bodyPr lIns="0" tIns="0" rIns="0" bIns="0" anchor="t"/>
          <a:lstStyle/>
          <a:p>
            <a:pPr>
              <a:buNone/>
            </a:pPr>
            <a:r>
              <a:rPr lang="en-US" sz="2000" b="1">
                <a:ea typeface="+mn-lt"/>
                <a:cs typeface="+mn-lt"/>
              </a:rPr>
              <a:t>A few responses to Open-ended questions:</a:t>
            </a:r>
          </a:p>
          <a:p>
            <a:pPr>
              <a:buNone/>
            </a:pPr>
            <a:endParaRPr lang="en-US" sz="2000" b="1">
              <a:solidFill>
                <a:schemeClr val="accent6">
                  <a:lumMod val="75000"/>
                </a:schemeClr>
              </a:solidFill>
              <a:ea typeface="+mn-lt"/>
              <a:cs typeface="+mn-lt"/>
            </a:endParaRPr>
          </a:p>
          <a:p>
            <a:pPr>
              <a:buNone/>
            </a:pPr>
            <a:r>
              <a:rPr lang="en-US" sz="2000" b="1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             </a:t>
            </a:r>
            <a:r>
              <a:rPr lang="en-US" sz="2000" b="1">
                <a:solidFill>
                  <a:srgbClr val="16818D"/>
                </a:solidFill>
                <a:ea typeface="+mn-lt"/>
                <a:cs typeface="+mn-lt"/>
              </a:rPr>
              <a:t>What do you </a:t>
            </a:r>
            <a:r>
              <a:rPr lang="en-US" sz="2000" b="1" u="sng">
                <a:solidFill>
                  <a:srgbClr val="16818D"/>
                </a:solidFill>
                <a:ea typeface="+mn-lt"/>
                <a:cs typeface="+mn-lt"/>
              </a:rPr>
              <a:t>like</a:t>
            </a:r>
            <a:r>
              <a:rPr lang="en-US" sz="2000" b="1">
                <a:solidFill>
                  <a:srgbClr val="16818D"/>
                </a:solidFill>
                <a:ea typeface="+mn-lt"/>
                <a:cs typeface="+mn-lt"/>
              </a:rPr>
              <a:t> about the enhanced feedback you received?</a:t>
            </a:r>
            <a:endParaRPr lang="en-US" sz="2000">
              <a:solidFill>
                <a:srgbClr val="16818D"/>
              </a:solidFill>
            </a:endParaRPr>
          </a:p>
          <a:p>
            <a:pPr>
              <a:buNone/>
            </a:pPr>
            <a:endParaRPr lang="en-US" sz="2000" b="1">
              <a:ea typeface="+mn-lt"/>
              <a:cs typeface="+mn-lt"/>
            </a:endParaRPr>
          </a:p>
          <a:p>
            <a:pPr marL="807720" lvl="2">
              <a:buNone/>
            </a:pPr>
            <a:r>
              <a:rPr lang="en-US" sz="2000" i="1">
                <a:solidFill>
                  <a:srgbClr val="00B050"/>
                </a:solidFill>
                <a:latin typeface="Calibri"/>
                <a:ea typeface="+mn-lt"/>
                <a:cs typeface="+mn-lt"/>
              </a:rPr>
              <a:t>“</a:t>
            </a:r>
            <a:r>
              <a:rPr lang="en-US" sz="2000" b="1" i="1">
                <a:solidFill>
                  <a:srgbClr val="00B050"/>
                </a:solidFill>
                <a:latin typeface="Calibri"/>
                <a:ea typeface="+mn-lt"/>
                <a:cs typeface="+mn-lt"/>
              </a:rPr>
              <a:t>Very useful and well structured</a:t>
            </a:r>
            <a:r>
              <a:rPr lang="en-US" sz="2000" i="1">
                <a:solidFill>
                  <a:srgbClr val="00B050"/>
                </a:solidFill>
                <a:latin typeface="Calibri"/>
                <a:ea typeface="+mn-lt"/>
                <a:cs typeface="+mn-lt"/>
              </a:rPr>
              <a:t>.”</a:t>
            </a:r>
            <a:r>
              <a:rPr lang="en-US" sz="2000" i="1">
                <a:solidFill>
                  <a:schemeClr val="accent6">
                    <a:lumMod val="7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endParaRPr lang="en-US" sz="2000" i="1">
              <a:solidFill>
                <a:schemeClr val="accent6">
                  <a:lumMod val="75000"/>
                </a:schemeClr>
              </a:solidFill>
              <a:latin typeface="Calibri"/>
              <a:cs typeface="Calibri"/>
            </a:endParaRPr>
          </a:p>
          <a:p>
            <a:pPr marL="807720" lvl="2">
              <a:buNone/>
            </a:pPr>
            <a:endParaRPr lang="en-US" sz="2000" i="1">
              <a:ea typeface="+mn-lt"/>
              <a:cs typeface="+mn-lt"/>
            </a:endParaRPr>
          </a:p>
          <a:p>
            <a:pPr marL="807720" lvl="2">
              <a:buNone/>
            </a:pPr>
            <a:r>
              <a:rPr lang="en-US" sz="2000" i="1">
                <a:latin typeface="Calibri"/>
                <a:ea typeface="+mn-lt"/>
                <a:cs typeface="+mn-lt"/>
              </a:rPr>
              <a:t>“The enhanced feedback </a:t>
            </a:r>
            <a:r>
              <a:rPr lang="en-US" sz="2000" b="1" i="1">
                <a:solidFill>
                  <a:srgbClr val="00B050"/>
                </a:solidFill>
                <a:latin typeface="Calibri"/>
                <a:ea typeface="+mn-lt"/>
                <a:cs typeface="+mn-lt"/>
              </a:rPr>
              <a:t>got right to the reason the answer was wrong</a:t>
            </a:r>
            <a:r>
              <a:rPr lang="en-US" sz="2000" i="1">
                <a:solidFill>
                  <a:srgbClr val="00B050"/>
                </a:solidFill>
                <a:latin typeface="Calibri"/>
                <a:ea typeface="+mn-lt"/>
                <a:cs typeface="+mn-lt"/>
              </a:rPr>
              <a:t>.</a:t>
            </a:r>
            <a:r>
              <a:rPr lang="en-US" sz="2000" i="1">
                <a:latin typeface="Calibri"/>
                <a:ea typeface="+mn-lt"/>
                <a:cs typeface="+mn-lt"/>
              </a:rPr>
              <a:t>”</a:t>
            </a:r>
            <a:r>
              <a:rPr lang="en-US" sz="2000">
                <a:latin typeface="Calibri"/>
                <a:ea typeface="+mn-lt"/>
                <a:cs typeface="+mn-lt"/>
              </a:rPr>
              <a:t> </a:t>
            </a:r>
            <a:endParaRPr lang="en-US" sz="2000">
              <a:latin typeface="Calibri"/>
              <a:cs typeface="Calibri"/>
            </a:endParaRPr>
          </a:p>
          <a:p>
            <a:pPr marL="807720" lvl="2">
              <a:buNone/>
            </a:pPr>
            <a:endParaRPr lang="en-US" sz="2000">
              <a:ea typeface="+mn-lt"/>
              <a:cs typeface="+mn-lt"/>
            </a:endParaRPr>
          </a:p>
          <a:p>
            <a:pPr marL="807720" lvl="2">
              <a:buNone/>
            </a:pPr>
            <a:r>
              <a:rPr lang="en-US" sz="2000" i="1">
                <a:latin typeface="Calibri"/>
                <a:ea typeface="+mn-lt"/>
                <a:cs typeface="+mn-lt"/>
              </a:rPr>
              <a:t> “The fact that </a:t>
            </a:r>
            <a:r>
              <a:rPr lang="en-US" sz="2000" b="1" i="1">
                <a:solidFill>
                  <a:srgbClr val="00B050"/>
                </a:solidFill>
                <a:latin typeface="Calibri"/>
                <a:ea typeface="+mn-lt"/>
                <a:cs typeface="+mn-lt"/>
              </a:rPr>
              <a:t>it tells you what you've done</a:t>
            </a:r>
            <a:r>
              <a:rPr lang="en-US" sz="2000" i="1">
                <a:latin typeface="Calibri"/>
                <a:ea typeface="+mn-lt"/>
                <a:cs typeface="+mn-lt"/>
              </a:rPr>
              <a:t> based on your final input is clever.”</a:t>
            </a:r>
            <a:r>
              <a:rPr lang="en-US" sz="2000">
                <a:latin typeface="Calibri"/>
                <a:ea typeface="+mn-lt"/>
                <a:cs typeface="+mn-lt"/>
              </a:rPr>
              <a:t> </a:t>
            </a:r>
            <a:endParaRPr lang="en-US" sz="2000">
              <a:latin typeface="Calibri"/>
            </a:endParaRPr>
          </a:p>
          <a:p>
            <a:pPr marL="807720" lvl="2">
              <a:buNone/>
            </a:pPr>
            <a:endParaRPr lang="en-US" sz="2000">
              <a:ea typeface="+mn-lt"/>
              <a:cs typeface="+mn-lt"/>
            </a:endParaRPr>
          </a:p>
          <a:p>
            <a:pPr marL="807720" lvl="2">
              <a:buNone/>
            </a:pPr>
            <a:r>
              <a:rPr lang="en-US" sz="2000" i="1">
                <a:latin typeface="Calibri"/>
                <a:ea typeface="+mn-lt"/>
                <a:cs typeface="+mn-lt"/>
              </a:rPr>
              <a:t>“I think it is </a:t>
            </a:r>
            <a:r>
              <a:rPr lang="en-US" sz="2000" b="1" i="1">
                <a:solidFill>
                  <a:srgbClr val="00B050"/>
                </a:solidFill>
                <a:latin typeface="Calibri"/>
                <a:ea typeface="+mn-lt"/>
                <a:cs typeface="+mn-lt"/>
              </a:rPr>
              <a:t>a great model of reinforcing</a:t>
            </a:r>
            <a:r>
              <a:rPr lang="en-US" sz="2000" i="1">
                <a:solidFill>
                  <a:schemeClr val="accent6">
                    <a:lumMod val="7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i="1">
                <a:latin typeface="Calibri"/>
                <a:ea typeface="+mn-lt"/>
                <a:cs typeface="+mn-lt"/>
              </a:rPr>
              <a:t>problems of understanding.”</a:t>
            </a:r>
            <a:r>
              <a:rPr lang="en-US" sz="2000">
                <a:latin typeface="Calibri"/>
                <a:ea typeface="+mn-lt"/>
                <a:cs typeface="+mn-lt"/>
              </a:rPr>
              <a:t> </a:t>
            </a:r>
            <a:endParaRPr lang="en-US" sz="2000">
              <a:latin typeface="Calibri"/>
            </a:endParaRPr>
          </a:p>
          <a:p>
            <a:pPr marL="807720" lvl="2">
              <a:buNone/>
            </a:pPr>
            <a:endParaRPr lang="en-US" sz="2000">
              <a:ea typeface="+mn-lt"/>
              <a:cs typeface="+mn-lt"/>
            </a:endParaRPr>
          </a:p>
          <a:p>
            <a:pPr marL="807720" lvl="2">
              <a:buNone/>
            </a:pPr>
            <a:r>
              <a:rPr lang="en-US" sz="2000" i="1">
                <a:latin typeface="Calibri"/>
                <a:ea typeface="+mn-lt"/>
                <a:cs typeface="+mn-lt"/>
              </a:rPr>
              <a:t>“It was </a:t>
            </a:r>
            <a:r>
              <a:rPr lang="en-US" sz="2000" b="1" i="1">
                <a:solidFill>
                  <a:srgbClr val="00B050"/>
                </a:solidFill>
                <a:latin typeface="Calibri"/>
                <a:ea typeface="+mn-lt"/>
                <a:cs typeface="+mn-lt"/>
              </a:rPr>
              <a:t>certainly useful</a:t>
            </a:r>
            <a:r>
              <a:rPr lang="en-US" sz="2000" i="1">
                <a:solidFill>
                  <a:schemeClr val="accent6">
                    <a:lumMod val="7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i="1">
                <a:latin typeface="Calibri"/>
                <a:ea typeface="+mn-lt"/>
                <a:cs typeface="+mn-lt"/>
              </a:rPr>
              <a:t>to receive enhanced feedback alongside the standard feedback.”</a:t>
            </a:r>
            <a:r>
              <a:rPr lang="en-US" sz="2000">
                <a:latin typeface="Calibri"/>
                <a:ea typeface="+mn-lt"/>
                <a:cs typeface="+mn-lt"/>
              </a:rPr>
              <a:t> </a:t>
            </a:r>
            <a:endParaRPr lang="en-US" sz="2000">
              <a:latin typeface="Calibri"/>
            </a:endParaRPr>
          </a:p>
          <a:p>
            <a:pPr>
              <a:buNone/>
            </a:pPr>
            <a:endParaRPr lang="en-US" b="1">
              <a:cs typeface="Calibri"/>
            </a:endParaRPr>
          </a:p>
        </p:txBody>
      </p:sp>
      <p:pic>
        <p:nvPicPr>
          <p:cNvPr id="10" name="Graphic 10" descr="Smiling face outline with solid fill">
            <a:extLst>
              <a:ext uri="{FF2B5EF4-FFF2-40B4-BE49-F238E27FC236}">
                <a16:creationId xmlns:a16="http://schemas.microsoft.com/office/drawing/2014/main" id="{4845D8BF-6BC3-4652-944D-3C3E6FDFD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59727" y="1819508"/>
            <a:ext cx="644913" cy="64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840612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2937-AFF7-4CCC-9070-C603A994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35" y="717582"/>
            <a:ext cx="11247371" cy="509301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sz="3200" dirty="0">
                <a:ea typeface="ＭＳ Ｐゴシック"/>
                <a:cs typeface="Calibri"/>
              </a:rPr>
              <a:t>CSE Project Stage Four- Students’ Perceptions on CSE Feedback</a:t>
            </a:r>
            <a:r>
              <a:rPr lang="en-US" sz="3200" dirty="0">
                <a:ea typeface="ＭＳ Ｐゴシック"/>
                <a:cs typeface="Calibri"/>
              </a:rPr>
              <a:t>...</a:t>
            </a:r>
            <a:endParaRPr lang="en-US" sz="3200" dirty="0">
              <a:ea typeface="ＭＳ Ｐゴシック"/>
              <a:cs typeface="+mj-lt"/>
            </a:endParaRPr>
          </a:p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CDB90-719F-42BD-A419-BD919E83CC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6" y="1561418"/>
            <a:ext cx="9937104" cy="4980220"/>
          </a:xfrm>
        </p:spPr>
        <p:txBody>
          <a:bodyPr lIns="0" tIns="0" rIns="0" bIns="0" anchor="t"/>
          <a:lstStyle/>
          <a:p>
            <a:pPr>
              <a:buNone/>
            </a:pPr>
            <a:r>
              <a:rPr lang="en-US" b="1">
                <a:ea typeface="Tahoma"/>
                <a:cs typeface="Calibri"/>
              </a:rPr>
              <a:t>                </a:t>
            </a:r>
            <a:r>
              <a:rPr lang="en-US" sz="2000" b="1">
                <a:solidFill>
                  <a:srgbClr val="16818D"/>
                </a:solidFill>
                <a:ea typeface="Tahoma"/>
                <a:cs typeface="Calibri"/>
              </a:rPr>
              <a:t>What do you </a:t>
            </a:r>
            <a:r>
              <a:rPr lang="en-US" sz="2000" b="1" u="sng">
                <a:solidFill>
                  <a:srgbClr val="16818D"/>
                </a:solidFill>
                <a:ea typeface="Tahoma"/>
                <a:cs typeface="Calibri"/>
              </a:rPr>
              <a:t>dislike</a:t>
            </a:r>
            <a:r>
              <a:rPr lang="en-US" sz="2000" b="1">
                <a:solidFill>
                  <a:srgbClr val="16818D"/>
                </a:solidFill>
                <a:ea typeface="Tahoma"/>
                <a:cs typeface="Calibri"/>
              </a:rPr>
              <a:t> about the enhanced feedback you received?</a:t>
            </a:r>
            <a:endParaRPr lang="en-US" sz="2000">
              <a:solidFill>
                <a:srgbClr val="16818D"/>
              </a:solidFill>
              <a:ea typeface="Tahoma"/>
              <a:cs typeface="+mn-lt"/>
            </a:endParaRPr>
          </a:p>
          <a:p>
            <a:pPr>
              <a:buNone/>
            </a:pPr>
            <a:endParaRPr lang="en-US" sz="2000" b="1">
              <a:ea typeface="Tahoma"/>
              <a:cs typeface="Calibri"/>
            </a:endParaRPr>
          </a:p>
          <a:p>
            <a:pPr marL="807720" lvl="2">
              <a:buNone/>
            </a:pPr>
            <a:r>
              <a:rPr lang="en-US" sz="2000" i="1">
                <a:ea typeface="Tahoma"/>
                <a:cs typeface="Calibri"/>
              </a:rPr>
              <a:t>“</a:t>
            </a:r>
            <a:r>
              <a:rPr lang="en-US" sz="2000" b="1" i="1">
                <a:solidFill>
                  <a:schemeClr val="accent2"/>
                </a:solidFill>
                <a:ea typeface="Tahoma"/>
                <a:cs typeface="Calibri"/>
              </a:rPr>
              <a:t>Nothing</a:t>
            </a:r>
            <a:r>
              <a:rPr lang="en-US" sz="2000" i="1">
                <a:ea typeface="Tahoma"/>
                <a:cs typeface="Calibri"/>
              </a:rPr>
              <a:t>.”</a:t>
            </a:r>
            <a:r>
              <a:rPr lang="en-US" sz="2000">
                <a:ea typeface="Tahoma"/>
                <a:cs typeface="Calibri"/>
              </a:rPr>
              <a:t> </a:t>
            </a:r>
            <a:endParaRPr lang="en-US" sz="2000">
              <a:ea typeface="Tahoma"/>
              <a:cs typeface="+mn-lt"/>
            </a:endParaRPr>
          </a:p>
          <a:p>
            <a:pPr marL="807720" lvl="2">
              <a:buNone/>
            </a:pPr>
            <a:r>
              <a:rPr lang="en-US" sz="2000" i="1">
                <a:ea typeface="Tahoma"/>
                <a:cs typeface="Calibri"/>
              </a:rPr>
              <a:t>“Some answers can be quite brief so </a:t>
            </a:r>
            <a:r>
              <a:rPr lang="en-US" sz="2000" b="1" i="1">
                <a:solidFill>
                  <a:schemeClr val="accent2"/>
                </a:solidFill>
                <a:ea typeface="Tahoma"/>
                <a:cs typeface="Calibri"/>
              </a:rPr>
              <a:t>more in depth answers would be great</a:t>
            </a:r>
            <a:r>
              <a:rPr lang="en-US" sz="2000" i="1">
                <a:ea typeface="Tahoma"/>
                <a:cs typeface="Calibri"/>
              </a:rPr>
              <a:t>.”</a:t>
            </a:r>
            <a:r>
              <a:rPr lang="en-US" sz="2000">
                <a:ea typeface="Tahoma"/>
                <a:cs typeface="Calibri"/>
              </a:rPr>
              <a:t> </a:t>
            </a:r>
          </a:p>
          <a:p>
            <a:pPr marL="807720" lvl="2">
              <a:buNone/>
            </a:pPr>
            <a:r>
              <a:rPr lang="en-US" sz="2000" i="1">
                <a:ea typeface="Tahoma"/>
                <a:cs typeface="Calibri"/>
              </a:rPr>
              <a:t>“I wish the enhanced feedback was </a:t>
            </a:r>
            <a:r>
              <a:rPr lang="en-US" sz="2000" b="1" i="1">
                <a:solidFill>
                  <a:schemeClr val="accent2"/>
                </a:solidFill>
                <a:ea typeface="Tahoma"/>
                <a:cs typeface="Calibri"/>
              </a:rPr>
              <a:t>more detailed</a:t>
            </a:r>
            <a:r>
              <a:rPr lang="en-US" sz="2000" i="1">
                <a:ea typeface="Tahoma"/>
                <a:cs typeface="Calibri"/>
              </a:rPr>
              <a:t>.”</a:t>
            </a:r>
            <a:endParaRPr lang="en-US" sz="2000">
              <a:ea typeface="Tahoma"/>
              <a:cs typeface="+mn-lt"/>
            </a:endParaRPr>
          </a:p>
          <a:p>
            <a:pPr>
              <a:buNone/>
            </a:pPr>
            <a:endParaRPr lang="en-US" sz="2000" i="1">
              <a:ea typeface="Tahoma"/>
              <a:cs typeface="Calibri"/>
            </a:endParaRPr>
          </a:p>
          <a:p>
            <a:pPr>
              <a:buNone/>
            </a:pPr>
            <a:endParaRPr lang="en-US" sz="2000" i="1">
              <a:ea typeface="Tahoma"/>
              <a:cs typeface="Calibri"/>
            </a:endParaRPr>
          </a:p>
          <a:p>
            <a:pPr>
              <a:buNone/>
            </a:pPr>
            <a:r>
              <a:rPr lang="en-US" sz="2000" b="1">
                <a:ea typeface="Tahoma"/>
                <a:cs typeface="Calibri"/>
              </a:rPr>
              <a:t>               </a:t>
            </a:r>
            <a:r>
              <a:rPr lang="en-US" sz="2000" b="1">
                <a:solidFill>
                  <a:srgbClr val="16818D"/>
                </a:solidFill>
                <a:ea typeface="Tahoma"/>
                <a:cs typeface="Calibri"/>
              </a:rPr>
              <a:t>Do you have any </a:t>
            </a:r>
            <a:r>
              <a:rPr lang="en-US" sz="2000" b="1" u="sng">
                <a:solidFill>
                  <a:srgbClr val="16818D"/>
                </a:solidFill>
                <a:ea typeface="Tahoma"/>
                <a:cs typeface="Calibri"/>
              </a:rPr>
              <a:t>suggestions</a:t>
            </a:r>
            <a:r>
              <a:rPr lang="en-US" sz="2000" b="1">
                <a:solidFill>
                  <a:srgbClr val="16818D"/>
                </a:solidFill>
                <a:ea typeface="Tahoma"/>
                <a:cs typeface="Calibri"/>
              </a:rPr>
              <a:t> for improvement?</a:t>
            </a:r>
            <a:endParaRPr lang="en-US" sz="2000" b="1">
              <a:solidFill>
                <a:srgbClr val="16818D"/>
              </a:solidFill>
              <a:ea typeface="Tahoma"/>
              <a:cs typeface="+mn-lt"/>
            </a:endParaRPr>
          </a:p>
          <a:p>
            <a:pPr>
              <a:buNone/>
            </a:pPr>
            <a:endParaRPr lang="en-US" sz="2000" b="1">
              <a:solidFill>
                <a:srgbClr val="16818D"/>
              </a:solidFill>
              <a:ea typeface="Tahoma"/>
              <a:cs typeface="Calibri"/>
            </a:endParaRPr>
          </a:p>
          <a:p>
            <a:pPr marL="807720" lvl="2">
              <a:buNone/>
            </a:pPr>
            <a:r>
              <a:rPr lang="en-US" sz="2000" i="1">
                <a:ea typeface="Tahoma"/>
                <a:cs typeface="Calibri"/>
              </a:rPr>
              <a:t>“</a:t>
            </a:r>
            <a:r>
              <a:rPr lang="en-US" sz="2000" b="1" i="1">
                <a:solidFill>
                  <a:srgbClr val="0070C0"/>
                </a:solidFill>
                <a:ea typeface="Tahoma"/>
                <a:cs typeface="Calibri"/>
              </a:rPr>
              <a:t>Include all steps</a:t>
            </a:r>
            <a:r>
              <a:rPr lang="en-US" sz="2000" i="1">
                <a:ea typeface="Tahoma"/>
                <a:cs typeface="Calibri"/>
              </a:rPr>
              <a:t>, even if they seem unimportant.”</a:t>
            </a:r>
            <a:r>
              <a:rPr lang="en-US" sz="2000">
                <a:ea typeface="Tahoma"/>
                <a:cs typeface="Calibri"/>
              </a:rPr>
              <a:t> </a:t>
            </a:r>
            <a:endParaRPr lang="en-US" sz="2000">
              <a:ea typeface="Tahoma"/>
              <a:cs typeface="+mn-lt"/>
            </a:endParaRPr>
          </a:p>
          <a:p>
            <a:pPr marL="807720" lvl="2">
              <a:buNone/>
            </a:pPr>
            <a:r>
              <a:rPr lang="en-US" sz="2000" i="1">
                <a:ea typeface="Tahoma"/>
                <a:cs typeface="Calibri"/>
              </a:rPr>
              <a:t>“I think </a:t>
            </a:r>
            <a:r>
              <a:rPr lang="en-US" sz="2000" b="1" i="1">
                <a:solidFill>
                  <a:srgbClr val="0070C0"/>
                </a:solidFill>
                <a:ea typeface="Tahoma"/>
                <a:cs typeface="Calibri"/>
              </a:rPr>
              <a:t>it is as good as it can be</a:t>
            </a:r>
            <a:r>
              <a:rPr lang="en-US" sz="2000" i="1">
                <a:ea typeface="Tahoma"/>
                <a:cs typeface="Calibri"/>
              </a:rPr>
              <a:t>. Thank you!”</a:t>
            </a:r>
            <a:r>
              <a:rPr lang="en-US" sz="2000">
                <a:ea typeface="Tahoma"/>
                <a:cs typeface="Calibri"/>
              </a:rPr>
              <a:t> </a:t>
            </a:r>
            <a:endParaRPr lang="en-US" sz="2000">
              <a:ea typeface="Tahoma"/>
              <a:cs typeface="+mn-lt"/>
            </a:endParaRPr>
          </a:p>
          <a:p>
            <a:pPr marL="807720" lvl="2">
              <a:buNone/>
            </a:pPr>
            <a:r>
              <a:rPr lang="en-US" sz="2000" i="1">
                <a:ea typeface="Tahoma"/>
                <a:cs typeface="Calibri"/>
              </a:rPr>
              <a:t>“</a:t>
            </a:r>
            <a:r>
              <a:rPr lang="en-US" sz="2000" b="1" i="1">
                <a:solidFill>
                  <a:srgbClr val="0070C0"/>
                </a:solidFill>
                <a:ea typeface="Tahoma"/>
                <a:cs typeface="Calibri"/>
              </a:rPr>
              <a:t>Not all questions has enhanced feedback</a:t>
            </a:r>
            <a:r>
              <a:rPr lang="en-US" sz="2000" i="1">
                <a:solidFill>
                  <a:srgbClr val="0070C0"/>
                </a:solidFill>
                <a:ea typeface="Tahoma"/>
                <a:cs typeface="Calibri"/>
              </a:rPr>
              <a:t>.</a:t>
            </a:r>
            <a:r>
              <a:rPr lang="en-US" sz="2000" i="1">
                <a:ea typeface="Tahoma"/>
                <a:cs typeface="Calibri"/>
              </a:rPr>
              <a:t>”</a:t>
            </a:r>
            <a:r>
              <a:rPr lang="en-US" sz="2000">
                <a:ea typeface="Tahoma"/>
                <a:cs typeface="Calibri"/>
              </a:rPr>
              <a:t> </a:t>
            </a:r>
          </a:p>
          <a:p>
            <a:pPr marL="550545" lvl="2" indent="0">
              <a:buNone/>
            </a:pPr>
            <a:r>
              <a:rPr lang="en-US" sz="2000" i="1">
                <a:ea typeface="Tahoma"/>
                <a:cs typeface="Calibri"/>
              </a:rPr>
              <a:t>“</a:t>
            </a:r>
            <a:r>
              <a:rPr lang="en-US" sz="2000" b="1" i="1">
                <a:solidFill>
                  <a:srgbClr val="0070C0"/>
                </a:solidFill>
                <a:ea typeface="Tahoma"/>
                <a:cs typeface="Calibri"/>
              </a:rPr>
              <a:t>Videos</a:t>
            </a:r>
            <a:r>
              <a:rPr lang="en-US" sz="2000" i="1">
                <a:solidFill>
                  <a:srgbClr val="0070C0"/>
                </a:solidFill>
                <a:ea typeface="Tahoma"/>
                <a:cs typeface="Calibri"/>
              </a:rPr>
              <a:t> </a:t>
            </a:r>
            <a:r>
              <a:rPr lang="en-US" sz="2000" i="1">
                <a:ea typeface="Tahoma"/>
                <a:cs typeface="Calibri"/>
              </a:rPr>
              <a:t>of a </a:t>
            </a:r>
            <a:r>
              <a:rPr lang="en-US" sz="2000" i="1" err="1">
                <a:ea typeface="Tahoma"/>
                <a:cs typeface="Calibri"/>
              </a:rPr>
              <a:t>maths</a:t>
            </a:r>
            <a:r>
              <a:rPr lang="en-US" sz="2000" i="1">
                <a:ea typeface="Tahoma"/>
                <a:cs typeface="Calibri"/>
              </a:rPr>
              <a:t> teacher doing each question and talking through each step.”</a:t>
            </a:r>
            <a:r>
              <a:rPr lang="en-US">
                <a:ea typeface="Tahoma"/>
                <a:cs typeface="Calibri"/>
              </a:rPr>
              <a:t> </a:t>
            </a:r>
            <a:endParaRPr lang="en-US">
              <a:ea typeface="Tahoma"/>
            </a:endParaRPr>
          </a:p>
        </p:txBody>
      </p:sp>
      <p:pic>
        <p:nvPicPr>
          <p:cNvPr id="4" name="Graphic 4" descr="Sad face outline with solid fill">
            <a:extLst>
              <a:ext uri="{FF2B5EF4-FFF2-40B4-BE49-F238E27FC236}">
                <a16:creationId xmlns:a16="http://schemas.microsoft.com/office/drawing/2014/main" id="{B75BA227-E5A2-4237-A841-0111A9367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71240" y="1429215"/>
            <a:ext cx="644913" cy="644913"/>
          </a:xfrm>
          <a:prstGeom prst="rect">
            <a:avLst/>
          </a:prstGeom>
        </p:spPr>
      </p:pic>
      <p:pic>
        <p:nvPicPr>
          <p:cNvPr id="5" name="Graphic 5" descr="Brainstorm outline">
            <a:extLst>
              <a:ext uri="{FF2B5EF4-FFF2-40B4-BE49-F238E27FC236}">
                <a16:creationId xmlns:a16="http://schemas.microsoft.com/office/drawing/2014/main" id="{AA44B76A-1FFA-4C53-B6F5-3D2E6FF40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71238" y="3975411"/>
            <a:ext cx="644913" cy="64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756485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CSE Project Stage Five : Outcomes of CSE Project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0" tIns="0" rIns="0" bIns="0" anchor="t"/>
          <a:lstStyle/>
          <a:p>
            <a:pPr>
              <a:buNone/>
            </a:pPr>
            <a:r>
              <a:rPr lang="en-GB" b="1" dirty="0">
                <a:ea typeface="+mn-lt"/>
                <a:cs typeface="+mn-lt"/>
              </a:rPr>
              <a:t>8 Improved questions included in the end of semester (controlled conditioned) exam 2019/20</a:t>
            </a:r>
            <a:endParaRPr lang="en-US" dirty="0">
              <a:ea typeface="+mn-lt"/>
              <a:cs typeface="+mn-lt"/>
            </a:endParaRPr>
          </a:p>
          <a:p>
            <a:pPr>
              <a:buFont typeface="Wingdings" charset="0"/>
              <a:buChar char="Ø"/>
            </a:pPr>
            <a:r>
              <a:rPr lang="en-GB" dirty="0">
                <a:ea typeface="+mn-lt"/>
                <a:cs typeface="+mn-lt"/>
              </a:rPr>
              <a:t>Tested for 17 CSEs, only 15 CSEs triggered </a:t>
            </a:r>
          </a:p>
          <a:p>
            <a:pPr marL="9525" indent="0">
              <a:buNone/>
            </a:pPr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2E0CDEB-2A6C-496E-BFCB-8593F0A44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110632"/>
              </p:ext>
            </p:extLst>
          </p:nvPr>
        </p:nvGraphicFramePr>
        <p:xfrm>
          <a:off x="963655" y="2584425"/>
          <a:ext cx="4214028" cy="38633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53507">
                  <a:extLst>
                    <a:ext uri="{9D8B030D-6E8A-4147-A177-3AD203B41FA5}">
                      <a16:colId xmlns:a16="http://schemas.microsoft.com/office/drawing/2014/main" val="2144258831"/>
                    </a:ext>
                  </a:extLst>
                </a:gridCol>
                <a:gridCol w="1053507">
                  <a:extLst>
                    <a:ext uri="{9D8B030D-6E8A-4147-A177-3AD203B41FA5}">
                      <a16:colId xmlns:a16="http://schemas.microsoft.com/office/drawing/2014/main" val="164057547"/>
                    </a:ext>
                  </a:extLst>
                </a:gridCol>
                <a:gridCol w="1053507">
                  <a:extLst>
                    <a:ext uri="{9D8B030D-6E8A-4147-A177-3AD203B41FA5}">
                      <a16:colId xmlns:a16="http://schemas.microsoft.com/office/drawing/2014/main" val="2037580923"/>
                    </a:ext>
                  </a:extLst>
                </a:gridCol>
                <a:gridCol w="1053507">
                  <a:extLst>
                    <a:ext uri="{9D8B030D-6E8A-4147-A177-3AD203B41FA5}">
                      <a16:colId xmlns:a16="http://schemas.microsoft.com/office/drawing/2014/main" val="3242804602"/>
                    </a:ext>
                  </a:extLst>
                </a:gridCol>
              </a:tblGrid>
              <a:tr h="88280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CSE ID</a:t>
                      </a:r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No. of students who received CSE EFB before the exam &amp; answered correctly in the exam (A)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No. of students who received CSE EFB before the exam (B)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Success rate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(A/B%)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847870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86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87%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47658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100%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89048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75%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484717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44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73%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124135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63%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371442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67%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677667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46%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54738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86%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97909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50%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937184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69%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79575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33%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182581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73%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13171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50%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25296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88%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644048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50%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1850515"/>
                  </a:ext>
                </a:extLst>
              </a:tr>
            </a:tbl>
          </a:graphicData>
        </a:graphic>
      </p:graphicFrame>
      <p:pic>
        <p:nvPicPr>
          <p:cNvPr id="12" name="Picture 12" descr="Chart, bar chart&#10;&#10;Description automatically generated">
            <a:extLst>
              <a:ext uri="{FF2B5EF4-FFF2-40B4-BE49-F238E27FC236}">
                <a16:creationId xmlns:a16="http://schemas.microsoft.com/office/drawing/2014/main" id="{EB5190A2-613D-40DE-9409-EC084DD0F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8248" y="2876116"/>
            <a:ext cx="5607934" cy="339176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4723E93-235D-4B19-9C3D-5B7A524F74D4}"/>
              </a:ext>
            </a:extLst>
          </p:cNvPr>
          <p:cNvSpPr txBox="1"/>
          <p:nvPr/>
        </p:nvSpPr>
        <p:spPr>
          <a:xfrm>
            <a:off x="7203311" y="239017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solidFill>
                  <a:srgbClr val="0070C0"/>
                </a:solidFill>
                <a:latin typeface="Calibri"/>
                <a:ea typeface="ＭＳ Ｐゴシック"/>
                <a:cs typeface="Arial"/>
              </a:rPr>
              <a:t>Success rate  %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19596280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CSE Project Stage Five: Outcomes of CSE Project...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6" y="1375564"/>
            <a:ext cx="9937104" cy="4608512"/>
          </a:xfrm>
        </p:spPr>
        <p:txBody>
          <a:bodyPr lIns="0" tIns="0" rIns="0" bIns="0" anchor="t"/>
          <a:lstStyle/>
          <a:p>
            <a:r>
              <a:rPr lang="en-GB" b="1" dirty="0">
                <a:ea typeface="+mn-lt"/>
                <a:cs typeface="+mn-lt"/>
              </a:rPr>
              <a:t>Comparing  CSE occurrence before and after  </a:t>
            </a:r>
            <a:r>
              <a:rPr lang="en-GB" b="1" dirty="0" err="1">
                <a:ea typeface="+mn-lt"/>
                <a:cs typeface="+mn-lt"/>
              </a:rPr>
              <a:t>Dewis</a:t>
            </a:r>
            <a:r>
              <a:rPr lang="en-GB" b="1" dirty="0">
                <a:ea typeface="+mn-lt"/>
                <a:cs typeface="+mn-lt"/>
              </a:rPr>
              <a:t> has the CSE enhanced feedback feature</a:t>
            </a:r>
            <a:endParaRPr lang="en-GB" dirty="0"/>
          </a:p>
          <a:p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DDC0A09-5AB3-4172-9CC4-9BA12F952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345449"/>
              </p:ext>
            </p:extLst>
          </p:nvPr>
        </p:nvGraphicFramePr>
        <p:xfrm>
          <a:off x="975731" y="1765609"/>
          <a:ext cx="5268242" cy="486987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52606">
                  <a:extLst>
                    <a:ext uri="{9D8B030D-6E8A-4147-A177-3AD203B41FA5}">
                      <a16:colId xmlns:a16="http://schemas.microsoft.com/office/drawing/2014/main" val="1907737553"/>
                    </a:ext>
                  </a:extLst>
                </a:gridCol>
                <a:gridCol w="752606">
                  <a:extLst>
                    <a:ext uri="{9D8B030D-6E8A-4147-A177-3AD203B41FA5}">
                      <a16:colId xmlns:a16="http://schemas.microsoft.com/office/drawing/2014/main" val="3644211047"/>
                    </a:ext>
                  </a:extLst>
                </a:gridCol>
                <a:gridCol w="752606">
                  <a:extLst>
                    <a:ext uri="{9D8B030D-6E8A-4147-A177-3AD203B41FA5}">
                      <a16:colId xmlns:a16="http://schemas.microsoft.com/office/drawing/2014/main" val="2855039684"/>
                    </a:ext>
                  </a:extLst>
                </a:gridCol>
                <a:gridCol w="752606">
                  <a:extLst>
                    <a:ext uri="{9D8B030D-6E8A-4147-A177-3AD203B41FA5}">
                      <a16:colId xmlns:a16="http://schemas.microsoft.com/office/drawing/2014/main" val="2360495081"/>
                    </a:ext>
                  </a:extLst>
                </a:gridCol>
                <a:gridCol w="752606">
                  <a:extLst>
                    <a:ext uri="{9D8B030D-6E8A-4147-A177-3AD203B41FA5}">
                      <a16:colId xmlns:a16="http://schemas.microsoft.com/office/drawing/2014/main" val="1079804736"/>
                    </a:ext>
                  </a:extLst>
                </a:gridCol>
                <a:gridCol w="752606">
                  <a:extLst>
                    <a:ext uri="{9D8B030D-6E8A-4147-A177-3AD203B41FA5}">
                      <a16:colId xmlns:a16="http://schemas.microsoft.com/office/drawing/2014/main" val="1644228749"/>
                    </a:ext>
                  </a:extLst>
                </a:gridCol>
                <a:gridCol w="752606">
                  <a:extLst>
                    <a:ext uri="{9D8B030D-6E8A-4147-A177-3AD203B41FA5}">
                      <a16:colId xmlns:a16="http://schemas.microsoft.com/office/drawing/2014/main" val="4154434486"/>
                    </a:ext>
                  </a:extLst>
                </a:gridCol>
              </a:tblGrid>
              <a:tr h="227872">
                <a:tc rowSpan="2">
                  <a:txBody>
                    <a:bodyPr/>
                    <a:lstStyle/>
                    <a:p>
                      <a:pPr algn="ctr"/>
                      <a:endParaRPr lang="en-US" sz="1100" b="1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2017/2018 before CSE EFB </a:t>
                      </a: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2019/2020 after CSE EFB</a:t>
                      </a: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2628155955"/>
                  </a:ext>
                </a:extLst>
              </a:tr>
              <a:tr h="144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No. of times CSE triggered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(C)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No. of incorrect answers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(D)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 %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(C/D %)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No. of times CSE triggered by students who had previously received EFB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(E)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 No. of incorrect answers submitted by  students who had previously received EFB (F)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 %</a:t>
                      </a:r>
                    </a:p>
                    <a:p>
                      <a:pPr lvl="0" algn="ctr">
                        <a:buNone/>
                      </a:pPr>
                      <a:endParaRPr lang="en-US" sz="1100" b="1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(E/F %)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2737097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50%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82%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37929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13%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713244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15%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220426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41%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19%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5118430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11%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067664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893824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6%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39393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218079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24%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27%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365868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19%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257685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9%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4740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9%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17%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9857177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6%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517783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873516"/>
                  </a:ext>
                </a:extLst>
              </a:tr>
              <a:tr h="2088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686848"/>
                  </a:ext>
                </a:extLst>
              </a:tr>
            </a:tbl>
          </a:graphicData>
        </a:graphic>
      </p:graphicFrame>
      <p:pic>
        <p:nvPicPr>
          <p:cNvPr id="6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17A52395-A930-4F07-8CAC-38A835659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5766" y="2829064"/>
            <a:ext cx="4796882" cy="288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89127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/>
              <a:t>Project team</a:t>
            </a:r>
            <a:r>
              <a:rPr lang="en-GB"/>
              <a:t/>
            </a:r>
            <a:br>
              <a:rPr lang="en-GB"/>
            </a:b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9525" indent="0">
              <a:buNone/>
            </a:pPr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796211"/>
              </p:ext>
            </p:extLst>
          </p:nvPr>
        </p:nvGraphicFramePr>
        <p:xfrm>
          <a:off x="1055440" y="1628800"/>
          <a:ext cx="10081119" cy="3167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373">
                  <a:extLst>
                    <a:ext uri="{9D8B030D-6E8A-4147-A177-3AD203B41FA5}">
                      <a16:colId xmlns:a16="http://schemas.microsoft.com/office/drawing/2014/main" val="10921774"/>
                    </a:ext>
                  </a:extLst>
                </a:gridCol>
                <a:gridCol w="3360373">
                  <a:extLst>
                    <a:ext uri="{9D8B030D-6E8A-4147-A177-3AD203B41FA5}">
                      <a16:colId xmlns:a16="http://schemas.microsoft.com/office/drawing/2014/main" val="3182301630"/>
                    </a:ext>
                  </a:extLst>
                </a:gridCol>
                <a:gridCol w="3360373">
                  <a:extLst>
                    <a:ext uri="{9D8B030D-6E8A-4147-A177-3AD203B41FA5}">
                      <a16:colId xmlns:a16="http://schemas.microsoft.com/office/drawing/2014/main" val="3426587457"/>
                    </a:ext>
                  </a:extLst>
                </a:gridCol>
              </a:tblGrid>
              <a:tr h="3167255">
                <a:tc>
                  <a:txBody>
                    <a:bodyPr/>
                    <a:lstStyle/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latin typeface="+mn-lt"/>
                        </a:rPr>
                        <a:t>Indunil Sikurajapathi</a:t>
                      </a: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  <a:latin typeface="+mn-lt"/>
                        </a:rPr>
                        <a:t>Lecturer in Mathematics  </a:t>
                      </a: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  <a:latin typeface="+mn-lt"/>
                        </a:rPr>
                        <a:t>PhD candidate</a:t>
                      </a:r>
                    </a:p>
                    <a:p>
                      <a:pPr algn="ctr"/>
                      <a:endParaRPr lang="en-GB" sz="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latin typeface="+mn-lt"/>
                        </a:rPr>
                        <a:t>Dr Karen Henderson </a:t>
                      </a: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  <a:latin typeface="+mn-lt"/>
                        </a:rPr>
                        <a:t>Associate Professor (Technology Enhanced Learning)</a:t>
                      </a:r>
                    </a:p>
                    <a:p>
                      <a:endParaRPr lang="en-GB" sz="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latin typeface="+mn-lt"/>
                        </a:rPr>
                        <a:t>Dr Rhys Gwynllyw</a:t>
                      </a:r>
                    </a:p>
                    <a:p>
                      <a:pPr marL="0" marR="0" lvl="0" indent="0" algn="ctr" defTabSz="6095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  <a:latin typeface="+mn-lt"/>
                        </a:rPr>
                        <a:t>Associate Professor (Teaching and Learning)</a:t>
                      </a:r>
                      <a:endParaRPr lang="en-GB" sz="1600" b="0" i="1">
                        <a:solidFill>
                          <a:schemeClr val="tx1"/>
                        </a:solidFill>
                      </a:endParaRPr>
                    </a:p>
                    <a:p>
                      <a:endParaRPr lang="en-GB" sz="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64469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17"/>
          <a:stretch/>
        </p:blipFill>
        <p:spPr>
          <a:xfrm>
            <a:off x="2135559" y="1915735"/>
            <a:ext cx="1298669" cy="1769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09"/>
          <a:stretch/>
        </p:blipFill>
        <p:spPr>
          <a:xfrm>
            <a:off x="5514336" y="1927796"/>
            <a:ext cx="1346474" cy="1831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1" r="6894"/>
          <a:stretch/>
        </p:blipFill>
        <p:spPr>
          <a:xfrm>
            <a:off x="9097699" y="1927796"/>
            <a:ext cx="1428908" cy="1832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84929" y="2069205"/>
            <a:ext cx="2687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b="1">
              <a:latin typeface="+mn-lt"/>
            </a:endParaRPr>
          </a:p>
          <a:p>
            <a:pPr algn="ctr"/>
            <a:endParaRPr lang="en-GB" b="1">
              <a:latin typeface="+mn-lt"/>
            </a:endParaRPr>
          </a:p>
          <a:p>
            <a:pPr algn="ctr"/>
            <a:endParaRPr lang="en-GB" b="1">
              <a:latin typeface="+mn-lt"/>
            </a:endParaRPr>
          </a:p>
          <a:p>
            <a:pPr algn="ctr"/>
            <a:endParaRPr lang="en-GB" b="1">
              <a:latin typeface="+mn-lt"/>
            </a:endParaRPr>
          </a:p>
          <a:p>
            <a:pPr algn="ctr"/>
            <a:endParaRPr lang="en-GB" b="1">
              <a:latin typeface="+mn-lt"/>
            </a:endParaRPr>
          </a:p>
          <a:p>
            <a:pPr algn="ctr"/>
            <a:endParaRPr lang="en-GB" b="1">
              <a:latin typeface="+mn-lt"/>
            </a:endParaRPr>
          </a:p>
          <a:p>
            <a:pPr algn="ctr"/>
            <a:endParaRPr lang="en-GB" b="1">
              <a:latin typeface="+mn-lt"/>
            </a:endParaRPr>
          </a:p>
          <a:p>
            <a:pPr algn="ctr"/>
            <a:endParaRPr lang="en-GB" b="1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69107" y="4927144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>
                <a:latin typeface="+mn-lt"/>
              </a:rPr>
              <a:t>Department of Engineering Design and Mathematics</a:t>
            </a:r>
          </a:p>
          <a:p>
            <a:pPr algn="ctr"/>
            <a:r>
              <a:rPr lang="en-GB">
                <a:latin typeface="+mn-lt"/>
              </a:rPr>
              <a:t>Faculty of Environment and Technology</a:t>
            </a:r>
          </a:p>
          <a:p>
            <a:pPr algn="ctr"/>
            <a:r>
              <a:rPr lang="en-GB">
                <a:latin typeface="+mn-lt"/>
              </a:rPr>
              <a:t>University of the West of England </a:t>
            </a:r>
          </a:p>
          <a:p>
            <a:pPr algn="ctr"/>
            <a:r>
              <a:rPr lang="en-GB">
                <a:latin typeface="+mn-lt"/>
              </a:rPr>
              <a:t>Bristol, United Kingdom</a:t>
            </a:r>
          </a:p>
        </p:txBody>
      </p:sp>
    </p:spTree>
    <p:extLst>
      <p:ext uri="{BB962C8B-B14F-4D97-AF65-F5344CB8AC3E}">
        <p14:creationId xmlns:p14="http://schemas.microsoft.com/office/powerpoint/2010/main" val="4046257472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CSE Project Stage Five: Outcomes of CSE Project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25115" y="1319808"/>
            <a:ext cx="9937104" cy="4608512"/>
          </a:xfrm>
        </p:spPr>
        <p:txBody>
          <a:bodyPr lIns="0" tIns="0" rIns="0" bIns="0" anchor="t"/>
          <a:lstStyle/>
          <a:p>
            <a:r>
              <a:rPr lang="en-GB" b="1" dirty="0">
                <a:ea typeface="+mn-lt"/>
                <a:cs typeface="+mn-lt"/>
              </a:rPr>
              <a:t>Re-marked 2018/2019 exam with new Enhanced Feedback code </a:t>
            </a:r>
            <a:endParaRPr lang="en-GB" dirty="0"/>
          </a:p>
          <a:p>
            <a:r>
              <a:rPr lang="en-GB" b="1" dirty="0">
                <a:ea typeface="+mn-lt"/>
                <a:cs typeface="+mn-lt"/>
              </a:rPr>
              <a:t>Comparing 6 questions ( 12 CSEs)  given in 2017/2018, 2018/2019, 2019/2020</a:t>
            </a:r>
            <a:endParaRPr lang="en-GB" dirty="0"/>
          </a:p>
          <a:p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514CBE2-14E3-4D46-B480-4368A41E6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817384"/>
              </p:ext>
            </p:extLst>
          </p:nvPr>
        </p:nvGraphicFramePr>
        <p:xfrm>
          <a:off x="388678" y="2031806"/>
          <a:ext cx="6654765" cy="446081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66866">
                  <a:extLst>
                    <a:ext uri="{9D8B030D-6E8A-4147-A177-3AD203B41FA5}">
                      <a16:colId xmlns:a16="http://schemas.microsoft.com/office/drawing/2014/main" val="2549611382"/>
                    </a:ext>
                  </a:extLst>
                </a:gridCol>
                <a:gridCol w="666866">
                  <a:extLst>
                    <a:ext uri="{9D8B030D-6E8A-4147-A177-3AD203B41FA5}">
                      <a16:colId xmlns:a16="http://schemas.microsoft.com/office/drawing/2014/main" val="3816518210"/>
                    </a:ext>
                  </a:extLst>
                </a:gridCol>
                <a:gridCol w="666866">
                  <a:extLst>
                    <a:ext uri="{9D8B030D-6E8A-4147-A177-3AD203B41FA5}">
                      <a16:colId xmlns:a16="http://schemas.microsoft.com/office/drawing/2014/main" val="1675089777"/>
                    </a:ext>
                  </a:extLst>
                </a:gridCol>
                <a:gridCol w="666866">
                  <a:extLst>
                    <a:ext uri="{9D8B030D-6E8A-4147-A177-3AD203B41FA5}">
                      <a16:colId xmlns:a16="http://schemas.microsoft.com/office/drawing/2014/main" val="1146939135"/>
                    </a:ext>
                  </a:extLst>
                </a:gridCol>
                <a:gridCol w="666866">
                  <a:extLst>
                    <a:ext uri="{9D8B030D-6E8A-4147-A177-3AD203B41FA5}">
                      <a16:colId xmlns:a16="http://schemas.microsoft.com/office/drawing/2014/main" val="1268507296"/>
                    </a:ext>
                  </a:extLst>
                </a:gridCol>
                <a:gridCol w="652973">
                  <a:extLst>
                    <a:ext uri="{9D8B030D-6E8A-4147-A177-3AD203B41FA5}">
                      <a16:colId xmlns:a16="http://schemas.microsoft.com/office/drawing/2014/main" val="2129326977"/>
                    </a:ext>
                  </a:extLst>
                </a:gridCol>
                <a:gridCol w="666866">
                  <a:extLst>
                    <a:ext uri="{9D8B030D-6E8A-4147-A177-3AD203B41FA5}">
                      <a16:colId xmlns:a16="http://schemas.microsoft.com/office/drawing/2014/main" val="3766526226"/>
                    </a:ext>
                  </a:extLst>
                </a:gridCol>
                <a:gridCol w="666866">
                  <a:extLst>
                    <a:ext uri="{9D8B030D-6E8A-4147-A177-3AD203B41FA5}">
                      <a16:colId xmlns:a16="http://schemas.microsoft.com/office/drawing/2014/main" val="336653902"/>
                    </a:ext>
                  </a:extLst>
                </a:gridCol>
                <a:gridCol w="700025">
                  <a:extLst>
                    <a:ext uri="{9D8B030D-6E8A-4147-A177-3AD203B41FA5}">
                      <a16:colId xmlns:a16="http://schemas.microsoft.com/office/drawing/2014/main" val="1875635651"/>
                    </a:ext>
                  </a:extLst>
                </a:gridCol>
                <a:gridCol w="633705">
                  <a:extLst>
                    <a:ext uri="{9D8B030D-6E8A-4147-A177-3AD203B41FA5}">
                      <a16:colId xmlns:a16="http://schemas.microsoft.com/office/drawing/2014/main" val="948506353"/>
                    </a:ext>
                  </a:extLst>
                </a:gridCol>
              </a:tblGrid>
              <a:tr h="214186"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2017/2018 before CSE EFB </a:t>
                      </a: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2018/2019 before CSE EFB</a:t>
                      </a: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2019/2020 after CSE EFB </a:t>
                      </a: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819044516"/>
                  </a:ext>
                </a:extLst>
              </a:tr>
              <a:tr h="1592431"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No. of times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CSE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Triggered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(C)</a:t>
                      </a:r>
                      <a:endParaRPr lang="en-US" sz="1100" b="1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No. of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 incorrect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Answers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(D)</a:t>
                      </a:r>
                      <a:endParaRPr lang="en-US" sz="1100" b="1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 %</a:t>
                      </a:r>
                    </a:p>
                    <a:p>
                      <a:pPr lvl="0" algn="ctr">
                        <a:buNone/>
                      </a:pPr>
                      <a:endParaRPr lang="en-US" sz="1100" b="1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(C/D %)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No. of times 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CSE 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Triggered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(G)</a:t>
                      </a:r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No. of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incorrect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Answers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(H)</a:t>
                      </a:r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 %</a:t>
                      </a:r>
                    </a:p>
                    <a:p>
                      <a:pPr lvl="0" algn="ctr">
                        <a:buNone/>
                      </a:pPr>
                      <a:endParaRPr lang="en-US" sz="1100" b="1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(G/H %)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No. of times CSE 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triggered by 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students 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Who had 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previously received EFB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(E)</a:t>
                      </a:r>
                      <a:endParaRPr lang="en-US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 No. Of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 incorrect 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answers 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submitted 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by students who had 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previously 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100" b="1" i="0" u="none" strike="noStrike" noProof="0" dirty="0">
                          <a:effectLst/>
                          <a:latin typeface="Calibri"/>
                        </a:rPr>
                        <a:t>received EFB (F)</a:t>
                      </a:r>
                      <a:endParaRPr lang="en-US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 %</a:t>
                      </a:r>
                    </a:p>
                    <a:p>
                      <a:pPr lvl="0" algn="ctr">
                        <a:buNone/>
                      </a:pPr>
                      <a:endParaRPr lang="en-US" sz="1100" b="1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(E/F%)</a:t>
                      </a:r>
                      <a:endParaRPr lang="en-US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5506683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50%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82%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709099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13%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27%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658407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15%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995355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41%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32%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19%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4921527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11%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545595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341898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6%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533499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9%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271508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24%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24%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27%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4566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19%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3158836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075565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CSE15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1"/>
                          </a:solidFill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135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10%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B050"/>
                          </a:solidFill>
                          <a:effectLst/>
                        </a:rPr>
                        <a:t>0%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775575"/>
                  </a:ext>
                </a:extLst>
              </a:tr>
            </a:tbl>
          </a:graphicData>
        </a:graphic>
      </p:graphicFrame>
      <p:pic>
        <p:nvPicPr>
          <p:cNvPr id="8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E3CE47E9-1906-4E67-8D37-B132ED5BC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9083" y="2784313"/>
            <a:ext cx="4676077" cy="279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1999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Discussions and conclusions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25115" y="1310515"/>
            <a:ext cx="9937104" cy="5398390"/>
          </a:xfrm>
        </p:spPr>
        <p:txBody>
          <a:bodyPr lIns="0" tIns="0" rIns="0" bIns="0" anchor="t"/>
          <a:lstStyle/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Dewis has a new feature in detecting CSEs  and emulates a human marker:</a:t>
            </a:r>
            <a:endParaRPr lang="en-GB"/>
          </a:p>
          <a:p>
            <a:pPr marL="541020" lvl="1" indent="0">
              <a:buFont typeface="Wingdings" charset="0"/>
              <a:buChar char="Ø"/>
            </a:pPr>
            <a:r>
              <a:rPr lang="en-GB" sz="1600">
                <a:ea typeface="+mn-lt"/>
                <a:cs typeface="+mn-lt"/>
              </a:rPr>
              <a:t>Provides instant enhanced feedback highlighting possible CSEs made</a:t>
            </a:r>
            <a:endParaRPr lang="en-GB" sz="1600"/>
          </a:p>
          <a:p>
            <a:pPr marL="541020" lvl="1" indent="0">
              <a:buFont typeface="Wingdings" charset="0"/>
              <a:buChar char="Ø"/>
            </a:pPr>
            <a:r>
              <a:rPr lang="en-GB" sz="1600" smtClean="0">
                <a:ea typeface="+mn-lt"/>
                <a:cs typeface="+mn-lt"/>
              </a:rPr>
              <a:t>Gives </a:t>
            </a:r>
            <a:r>
              <a:rPr lang="en-GB" sz="1600">
                <a:ea typeface="+mn-lt"/>
                <a:cs typeface="+mn-lt"/>
              </a:rPr>
              <a:t>tailored guidance on how to improve their knowledge related to the topic</a:t>
            </a:r>
            <a:r>
              <a:rPr lang="en-GB">
                <a:ea typeface="+mn-lt"/>
                <a:cs typeface="+mn-lt"/>
              </a:rPr>
              <a:t> </a:t>
            </a:r>
            <a:endParaRPr lang="en-GB"/>
          </a:p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We can now easily address CSEs in a large cohort</a:t>
            </a:r>
            <a:endParaRPr lang="en-GB"/>
          </a:p>
          <a:p>
            <a:pPr>
              <a:buFont typeface="Wingdings" charset="0"/>
              <a:buChar char="Ø"/>
            </a:pPr>
            <a:endParaRPr lang="en-GB">
              <a:ea typeface="+mn-lt"/>
              <a:cs typeface="+mn-lt"/>
            </a:endParaRPr>
          </a:p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Long-term benefit of this feature outweigh the time to identify CSEs and write enhanced feedback</a:t>
            </a:r>
            <a:endParaRPr lang="en-GB"/>
          </a:p>
          <a:p>
            <a:pPr marL="9525" indent="0">
              <a:buNone/>
            </a:pPr>
            <a:endParaRPr lang="en-GB">
              <a:cs typeface="Calibri"/>
            </a:endParaRPr>
          </a:p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Can be utilised in other cohorts</a:t>
            </a:r>
            <a:endParaRPr lang="en-GB"/>
          </a:p>
          <a:p>
            <a:pPr marL="9525" indent="0">
              <a:buNone/>
            </a:pPr>
            <a:endParaRPr lang="en-GB">
              <a:ea typeface="+mn-lt"/>
              <a:cs typeface="+mn-lt"/>
            </a:endParaRPr>
          </a:p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Teachers can identify areas in which more help is needed in student learning. </a:t>
            </a:r>
            <a:endParaRPr lang="en-GB"/>
          </a:p>
          <a:p>
            <a:pPr marL="9525" indent="0">
              <a:buNone/>
            </a:pPr>
            <a:endParaRPr lang="en-GB"/>
          </a:p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Students’ learning experience improves. </a:t>
            </a:r>
            <a:endParaRPr lang="en-GB"/>
          </a:p>
          <a:p>
            <a:pPr>
              <a:buFont typeface="Wingdings" charset="0"/>
              <a:buChar char="Ø"/>
            </a:pPr>
            <a:endParaRPr lang="en-GB">
              <a:ea typeface="+mn-lt"/>
              <a:cs typeface="+mn-lt"/>
            </a:endParaRPr>
          </a:p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Further development of Dewis will be beneficial to several disciplines and organisations.</a:t>
            </a:r>
            <a:endParaRPr lang="en-GB"/>
          </a:p>
          <a:p>
            <a:pPr>
              <a:buFont typeface="Wingdings" charset="0"/>
              <a:buChar char="Ø"/>
            </a:pPr>
            <a:endParaRPr lang="en-GB">
              <a:ea typeface="+mn-lt"/>
              <a:cs typeface="+mn-lt"/>
            </a:endParaRPr>
          </a:p>
          <a:p>
            <a:pPr>
              <a:buFont typeface="Wingdings" charset="0"/>
              <a:buChar char="Ø"/>
            </a:pPr>
            <a:r>
              <a:rPr lang="en-GB">
                <a:ea typeface="+mn-lt"/>
                <a:cs typeface="+mn-lt"/>
              </a:rPr>
              <a:t>Similar methods can be used to develop other e-Assessment Systems.</a:t>
            </a:r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160122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3AC40-BE9D-494F-A177-01F4B3DB4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>
                <a:ea typeface="ＭＳ Ｐゴシック"/>
              </a:rPr>
              <a:t>Thank you ! 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773F9-53B5-440F-AD2F-0543C9AF8E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Graphic 4" descr="Smiling face outline with solid fill">
            <a:extLst>
              <a:ext uri="{FF2B5EF4-FFF2-40B4-BE49-F238E27FC236}">
                <a16:creationId xmlns:a16="http://schemas.microsoft.com/office/drawing/2014/main" id="{5E3EEB2A-67AE-4B03-8374-91E88DF0D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000625" y="330517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2258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 of talk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52993" y="1710100"/>
            <a:ext cx="9983567" cy="4599220"/>
          </a:xfrm>
          <a:ln>
            <a:noFill/>
          </a:ln>
        </p:spPr>
        <p:txBody>
          <a:bodyPr lIns="0" tIns="0" rIns="0" bIns="0" anchor="t"/>
          <a:lstStyle/>
          <a:p>
            <a:pPr marL="0" indent="0">
              <a:buNone/>
            </a:pPr>
            <a:r>
              <a:rPr lang="en-GB" sz="3200">
                <a:ea typeface="Tahoma"/>
                <a:cs typeface="Tahoma"/>
              </a:rPr>
              <a:t>            </a:t>
            </a:r>
            <a:r>
              <a:rPr lang="en-GB" sz="2800">
                <a:ea typeface="Tahoma"/>
                <a:cs typeface="Tahoma"/>
              </a:rPr>
              <a:t>Background</a:t>
            </a:r>
            <a:endParaRPr lang="en-US" sz="2800">
              <a:ea typeface="Tahoma"/>
              <a:cs typeface="Tahoma"/>
            </a:endParaRPr>
          </a:p>
          <a:p>
            <a:pPr marL="0" indent="0">
              <a:buNone/>
            </a:pPr>
            <a:endParaRPr lang="en-GB" sz="2800">
              <a:ea typeface="Tahoma"/>
              <a:cs typeface="Tahoma"/>
            </a:endParaRPr>
          </a:p>
          <a:p>
            <a:pPr marL="0" indent="0">
              <a:buNone/>
            </a:pPr>
            <a:r>
              <a:rPr lang="en-GB" sz="2800">
                <a:ea typeface="Tahoma"/>
                <a:cs typeface="Tahoma"/>
              </a:rPr>
              <a:t>             The Common Student Errors (CSE) Project at UWE, Bristol</a:t>
            </a:r>
          </a:p>
          <a:p>
            <a:pPr lvl="3">
              <a:buFont typeface="Wingdings" charset="0"/>
              <a:buChar char="Ø"/>
            </a:pPr>
            <a:r>
              <a:rPr lang="en-GB" sz="2200">
                <a:latin typeface="Calibri"/>
                <a:ea typeface="Tahoma"/>
                <a:cs typeface="Tahoma"/>
              </a:rPr>
              <a:t>Stage One: Data (CSEs) Collection</a:t>
            </a:r>
          </a:p>
          <a:p>
            <a:pPr lvl="3">
              <a:buFont typeface="Wingdings" charset="0"/>
              <a:buChar char="Ø"/>
            </a:pPr>
            <a:r>
              <a:rPr lang="en-GB" sz="2200">
                <a:latin typeface="Calibri"/>
                <a:ea typeface="Tahoma"/>
                <a:cs typeface="Tahoma"/>
              </a:rPr>
              <a:t>Stage Two: CSE code Development</a:t>
            </a:r>
          </a:p>
          <a:p>
            <a:pPr lvl="3">
              <a:buFont typeface="Wingdings" charset="0"/>
              <a:buChar char="Ø"/>
            </a:pPr>
            <a:r>
              <a:rPr lang="en-GB" sz="2200">
                <a:latin typeface="Calibri"/>
                <a:ea typeface="Tahoma"/>
                <a:cs typeface="Tahoma"/>
              </a:rPr>
              <a:t>Stage Three: CSE code Trial Phase</a:t>
            </a:r>
          </a:p>
          <a:p>
            <a:pPr lvl="3">
              <a:buFont typeface="Wingdings" charset="0"/>
              <a:buChar char="Ø"/>
            </a:pPr>
            <a:r>
              <a:rPr lang="en-GB" sz="2200">
                <a:latin typeface="Calibri"/>
                <a:ea typeface="Tahoma"/>
                <a:cs typeface="Tahoma"/>
              </a:rPr>
              <a:t>Stage Four: Students’ Perceptions on CSE Feedback  </a:t>
            </a:r>
          </a:p>
          <a:p>
            <a:pPr lvl="3">
              <a:buFont typeface="Wingdings" charset="0"/>
              <a:buChar char="Ø"/>
            </a:pPr>
            <a:r>
              <a:rPr lang="en-GB" sz="2200">
                <a:latin typeface="Calibri"/>
                <a:ea typeface="Tahoma"/>
                <a:cs typeface="Tahoma"/>
              </a:rPr>
              <a:t>Stage Five:  Outcomes of CSE Project</a:t>
            </a:r>
          </a:p>
          <a:p>
            <a:pPr marL="0" indent="0">
              <a:buNone/>
            </a:pPr>
            <a:r>
              <a:rPr lang="en-GB" sz="2800">
                <a:ea typeface="Tahoma"/>
                <a:cs typeface="Tahoma"/>
              </a:rPr>
              <a:t>           </a:t>
            </a:r>
          </a:p>
          <a:p>
            <a:pPr marL="0" indent="0">
              <a:buNone/>
            </a:pPr>
            <a:r>
              <a:rPr lang="en-GB" sz="2800">
                <a:ea typeface="Tahoma"/>
                <a:cs typeface="Tahoma"/>
              </a:rPr>
              <a:t>             Discussions  and Conclusions</a:t>
            </a:r>
            <a:endParaRPr lang="en-GB"/>
          </a:p>
          <a:p>
            <a:pPr marL="9525" indent="0">
              <a:buNone/>
            </a:pPr>
            <a:endParaRPr lang="en-GB"/>
          </a:p>
        </p:txBody>
      </p:sp>
      <p:pic>
        <p:nvPicPr>
          <p:cNvPr id="4" name="Graphic 4" descr="Clipboard with solid fill">
            <a:extLst>
              <a:ext uri="{FF2B5EF4-FFF2-40B4-BE49-F238E27FC236}">
                <a16:creationId xmlns:a16="http://schemas.microsoft.com/office/drawing/2014/main" id="{91D21B5F-CE49-4161-B847-C58EC6D6B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57027" y="1659127"/>
            <a:ext cx="542693" cy="551987"/>
          </a:xfrm>
          <a:prstGeom prst="rect">
            <a:avLst/>
          </a:prstGeom>
        </p:spPr>
      </p:pic>
      <p:pic>
        <p:nvPicPr>
          <p:cNvPr id="5" name="Graphic 5" descr="Puzzle pieces with solid fill">
            <a:extLst>
              <a:ext uri="{FF2B5EF4-FFF2-40B4-BE49-F238E27FC236}">
                <a16:creationId xmlns:a16="http://schemas.microsoft.com/office/drawing/2014/main" id="{ADF3FF6E-C41F-4A3B-9A85-F7A42FE542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52654" y="2646556"/>
            <a:ext cx="551986" cy="551986"/>
          </a:xfrm>
          <a:prstGeom prst="rect">
            <a:avLst/>
          </a:prstGeom>
        </p:spPr>
      </p:pic>
      <p:pic>
        <p:nvPicPr>
          <p:cNvPr id="6" name="Graphic 6" descr="Good Idea with solid fill">
            <a:extLst>
              <a:ext uri="{FF2B5EF4-FFF2-40B4-BE49-F238E27FC236}">
                <a16:creationId xmlns:a16="http://schemas.microsoft.com/office/drawing/2014/main" id="{5C006FFB-3973-4759-A493-AE3914E293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252653" y="5833946"/>
            <a:ext cx="551986" cy="55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46904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Background: Common Student Errors (CSEs)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6" y="1384507"/>
            <a:ext cx="9937104" cy="4924813"/>
          </a:xfrm>
        </p:spPr>
        <p:txBody>
          <a:bodyPr lIns="0" tIns="0" rIns="0" bIns="0" anchor="t"/>
          <a:lstStyle/>
          <a:p>
            <a:pPr marL="9525" indent="0" algn="ctr">
              <a:buNone/>
            </a:pPr>
            <a:r>
              <a:rPr lang="en-GB" sz="2400" kern="1200">
                <a:latin typeface="Calibri"/>
                <a:ea typeface="Tahoma"/>
                <a:cs typeface="Tahoma"/>
              </a:rPr>
              <a:t>Misconceptions;</a:t>
            </a:r>
            <a:r>
              <a:rPr lang="en-GB" sz="2400">
                <a:latin typeface="Calibri"/>
                <a:ea typeface="Tahoma"/>
                <a:cs typeface="Tahoma"/>
              </a:rPr>
              <a:t>  </a:t>
            </a:r>
            <a:r>
              <a:rPr lang="en-GB" sz="2400" kern="1200">
                <a:latin typeface="Calibri"/>
                <a:ea typeface="Tahoma"/>
                <a:cs typeface="Tahoma"/>
              </a:rPr>
              <a:t> mistakes due to carelessness</a:t>
            </a:r>
            <a:endParaRPr lang="en-GB" sz="2400"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063" y="2194394"/>
            <a:ext cx="2414225" cy="12071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578" y="4357910"/>
            <a:ext cx="2414225" cy="9815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0776" y="2190880"/>
            <a:ext cx="2414225" cy="12071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7552" y="2188988"/>
            <a:ext cx="2408129" cy="11888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0894" y="4365710"/>
            <a:ext cx="2414225" cy="10364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51708" y="4420579"/>
            <a:ext cx="2408129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612753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Background: </a:t>
            </a:r>
            <a:r>
              <a:rPr lang="en-US" altLang="en-US"/>
              <a:t>Dewis E-Assessment System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5" y="1700808"/>
            <a:ext cx="9937104" cy="4608512"/>
          </a:xfrm>
        </p:spPr>
        <p:txBody>
          <a:bodyPr lIns="0" tIns="0" rIns="0" bIns="0" anchor="t"/>
          <a:lstStyle/>
          <a:p>
            <a:pPr marL="0" indent="0">
              <a:buNone/>
            </a:pPr>
            <a:r>
              <a:rPr lang="en-GB" sz="2400"/>
              <a:t>		Developed at UWE Bristol </a:t>
            </a:r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r>
              <a:rPr lang="en-GB" sz="2400"/>
              <a:t>		Algorithmic</a:t>
            </a:r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r>
              <a:rPr lang="en-GB" sz="2400">
                <a:ea typeface="Tahoma"/>
                <a:cs typeface="Tahoma"/>
              </a:rPr>
              <a:t>		Different question input types </a:t>
            </a:r>
            <a:endParaRPr lang="en-GB" sz="2400"/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r>
              <a:rPr lang="en-GB" sz="2400"/>
              <a:t>		Lossless data collection </a:t>
            </a:r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r>
              <a:rPr lang="en-GB" sz="2400"/>
              <a:t>		Student friendly features</a:t>
            </a:r>
          </a:p>
          <a:p>
            <a:endParaRPr lang="en-GB"/>
          </a:p>
        </p:txBody>
      </p:sp>
      <p:pic>
        <p:nvPicPr>
          <p:cNvPr id="9" name="Graphic 9" descr="Tools">
            <a:extLst>
              <a:ext uri="{FF2B5EF4-FFF2-40B4-BE49-F238E27FC236}">
                <a16:creationId xmlns:a16="http://schemas.microsoft.com/office/drawing/2014/main" id="{51469EB5-A257-4744-AEF3-2A7A7926BC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99455" y="1535246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Graphic 6" descr="Programmer">
            <a:extLst>
              <a:ext uri="{FF2B5EF4-FFF2-40B4-BE49-F238E27FC236}">
                <a16:creationId xmlns:a16="http://schemas.microsoft.com/office/drawing/2014/main" id="{49705401-DEB4-4204-BB69-B02AFC4CEC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04223" y="2436803"/>
            <a:ext cx="540000" cy="540000"/>
          </a:xfrm>
          <a:prstGeom prst="rect">
            <a:avLst/>
          </a:prstGeom>
        </p:spPr>
      </p:pic>
      <p:pic>
        <p:nvPicPr>
          <p:cNvPr id="11" name="Graphic 11" descr="Social network">
            <a:extLst>
              <a:ext uri="{FF2B5EF4-FFF2-40B4-BE49-F238E27FC236}">
                <a16:creationId xmlns:a16="http://schemas.microsoft.com/office/drawing/2014/main" id="{B1D14247-387A-48F5-A715-BCAB2A19352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86496" y="3329233"/>
            <a:ext cx="540000" cy="540000"/>
          </a:xfrm>
          <a:prstGeom prst="rect">
            <a:avLst/>
          </a:prstGeom>
        </p:spPr>
      </p:pic>
      <p:pic>
        <p:nvPicPr>
          <p:cNvPr id="13" name="Graphic 15" descr="Graduation cap">
            <a:extLst>
              <a:ext uri="{FF2B5EF4-FFF2-40B4-BE49-F238E27FC236}">
                <a16:creationId xmlns:a16="http://schemas.microsoft.com/office/drawing/2014/main" id="{DF3348F5-AF5A-460A-B82E-EDE04296604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186496" y="5132348"/>
            <a:ext cx="540000" cy="540000"/>
          </a:xfrm>
          <a:prstGeom prst="rect">
            <a:avLst/>
          </a:prstGeom>
        </p:spPr>
      </p:pic>
      <p:pic>
        <p:nvPicPr>
          <p:cNvPr id="5" name="Graphic 5" descr="Open folder with solid fill">
            <a:extLst>
              <a:ext uri="{FF2B5EF4-FFF2-40B4-BE49-F238E27FC236}">
                <a16:creationId xmlns:a16="http://schemas.microsoft.com/office/drawing/2014/main" id="{80643B01-DB63-4588-96B0-35FD3162873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206190" y="4198434"/>
            <a:ext cx="551986" cy="55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59415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ea typeface="+mj-lt"/>
                <a:cs typeface="+mj-lt"/>
              </a:rPr>
              <a:t>The Common Student Errors (CSEs) Project at UWE, Bristol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0" tIns="0" rIns="0" bIns="0" anchor="t"/>
          <a:lstStyle/>
          <a:p>
            <a:pPr marL="9525" indent="0">
              <a:buNone/>
            </a:pPr>
            <a:r>
              <a:rPr lang="en-GB" sz="2400" b="1">
                <a:ea typeface="+mn-lt"/>
                <a:cs typeface="+mn-lt"/>
              </a:rPr>
              <a:t>            Research questions:</a:t>
            </a:r>
            <a:endParaRPr lang="en-GB" sz="2400"/>
          </a:p>
          <a:p>
            <a:pPr marL="9525" indent="0">
              <a:buNone/>
            </a:pPr>
            <a:endParaRPr lang="en-GB" sz="2400" b="1">
              <a:ea typeface="+mn-lt"/>
              <a:cs typeface="+mn-lt"/>
            </a:endParaRPr>
          </a:p>
          <a:p>
            <a:pPr marL="541020" lvl="1" indent="-274320">
              <a:buFont typeface="Wingdings" charset="0"/>
              <a:buChar char="Ø"/>
            </a:pPr>
            <a:r>
              <a:rPr lang="en-GB" sz="2400">
                <a:latin typeface="Calibri"/>
                <a:ea typeface="+mn-lt"/>
                <a:cs typeface="+mn-lt"/>
              </a:rPr>
              <a:t> What CSEs do first year Engineering mathematics students make?</a:t>
            </a:r>
            <a:endParaRPr lang="en-GB" sz="2400">
              <a:latin typeface="Calibri"/>
            </a:endParaRPr>
          </a:p>
          <a:p>
            <a:pPr marL="9525" indent="0">
              <a:buNone/>
            </a:pPr>
            <a:endParaRPr lang="en-GB" sz="2400">
              <a:ea typeface="+mn-lt"/>
              <a:cs typeface="+mn-lt"/>
            </a:endParaRPr>
          </a:p>
          <a:p>
            <a:pPr marL="541020" lvl="1" indent="-274320">
              <a:buFont typeface="Wingdings" charset="0"/>
              <a:buChar char="Ø"/>
            </a:pPr>
            <a:r>
              <a:rPr lang="en-GB" sz="2400">
                <a:ea typeface="+mn-lt"/>
                <a:cs typeface="+mn-lt"/>
              </a:rPr>
              <a:t> How to detect CSEs and improve Dewis feedback to address these CSEs?</a:t>
            </a:r>
            <a:endParaRPr lang="en-GB" sz="2400"/>
          </a:p>
          <a:p>
            <a:endParaRPr lang="en-GB"/>
          </a:p>
          <a:p>
            <a:endParaRPr lang="en-GB"/>
          </a:p>
          <a:p>
            <a:pPr marL="9525" indent="0">
              <a:buNone/>
            </a:pPr>
            <a:r>
              <a:rPr lang="en-GB" sz="2400" b="1">
                <a:ea typeface="+mn-lt"/>
                <a:cs typeface="+mn-lt"/>
              </a:rPr>
              <a:t>             Aim: </a:t>
            </a:r>
            <a:endParaRPr lang="en-GB" sz="2400"/>
          </a:p>
          <a:p>
            <a:pPr marL="9525" indent="0">
              <a:buNone/>
            </a:pPr>
            <a:endParaRPr lang="en-GB" sz="2400" b="1">
              <a:ea typeface="+mn-lt"/>
              <a:cs typeface="+mn-lt"/>
            </a:endParaRPr>
          </a:p>
          <a:p>
            <a:pPr marL="541020" lvl="1" indent="-274320">
              <a:buFont typeface="Wingdings" charset="0"/>
              <a:buChar char="Ø"/>
            </a:pPr>
            <a:r>
              <a:rPr lang="en-GB" sz="2400">
                <a:ea typeface="+mn-lt"/>
                <a:cs typeface="+mn-lt"/>
              </a:rPr>
              <a:t> To introduce a method to detect CSEs and to provide tailored feedback in Engineering Mathematics e-Assessment questions on Dewis.</a:t>
            </a:r>
            <a:endParaRPr lang="en-GB" sz="2400"/>
          </a:p>
          <a:p>
            <a:endParaRPr lang="en-GB"/>
          </a:p>
        </p:txBody>
      </p:sp>
      <p:pic>
        <p:nvPicPr>
          <p:cNvPr id="4" name="Graphic 4" descr="Bullseye with solid fill">
            <a:extLst>
              <a:ext uri="{FF2B5EF4-FFF2-40B4-BE49-F238E27FC236}">
                <a16:creationId xmlns:a16="http://schemas.microsoft.com/office/drawing/2014/main" id="{08DF2118-0124-4159-A351-42763F10F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96898" y="4440044"/>
            <a:ext cx="551986" cy="551986"/>
          </a:xfrm>
          <a:prstGeom prst="rect">
            <a:avLst/>
          </a:prstGeom>
        </p:spPr>
      </p:pic>
      <p:pic>
        <p:nvPicPr>
          <p:cNvPr id="5" name="Graphic 5" descr="Badge Question Mark with solid fill">
            <a:extLst>
              <a:ext uri="{FF2B5EF4-FFF2-40B4-BE49-F238E27FC236}">
                <a16:creationId xmlns:a16="http://schemas.microsoft.com/office/drawing/2014/main" id="{79BE4734-1672-4D7F-95B3-683F9D10AE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34069" y="1670824"/>
            <a:ext cx="551987" cy="55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837052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ea typeface="ＭＳ Ｐゴシック"/>
                <a:cs typeface="Calibri"/>
              </a:rPr>
              <a:t>The Common Student Errors (CSEs) Project at UWE, Bristol...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0" tIns="0" rIns="0" bIns="0" anchor="t"/>
          <a:lstStyle/>
          <a:p>
            <a:pPr marL="9525" indent="0">
              <a:buNone/>
            </a:pPr>
            <a:r>
              <a:rPr lang="en-GB" sz="2400" b="1">
                <a:ea typeface="+mn-lt"/>
                <a:cs typeface="+mn-lt"/>
              </a:rPr>
              <a:t>            Benefits:</a:t>
            </a:r>
            <a:endParaRPr lang="en-GB" sz="2400"/>
          </a:p>
          <a:p>
            <a:pPr marL="9525" indent="0">
              <a:buNone/>
            </a:pPr>
            <a:endParaRPr lang="en-GB" sz="2400" b="1">
              <a:ea typeface="+mn-lt"/>
              <a:cs typeface="+mn-lt"/>
            </a:endParaRPr>
          </a:p>
          <a:p>
            <a:pPr marL="541020" lvl="1" indent="-274320">
              <a:buFont typeface="Wingdings" charset="0"/>
              <a:buChar char="Ø"/>
            </a:pPr>
            <a:r>
              <a:rPr lang="en-GB" sz="2400" err="1">
                <a:ea typeface="+mn-lt"/>
                <a:cs typeface="+mn-lt"/>
              </a:rPr>
              <a:t>Dewis</a:t>
            </a:r>
            <a:r>
              <a:rPr lang="en-GB" sz="2400">
                <a:ea typeface="+mn-lt"/>
                <a:cs typeface="+mn-lt"/>
              </a:rPr>
              <a:t> emulates a human marker</a:t>
            </a:r>
            <a:endParaRPr lang="en-GB">
              <a:ea typeface="Tahoma"/>
              <a:cs typeface="Tahoma"/>
            </a:endParaRPr>
          </a:p>
          <a:p>
            <a:pPr marL="807720" lvl="2">
              <a:buFont typeface="Wingdings" charset="0"/>
              <a:buChar char="Ø"/>
            </a:pPr>
            <a:r>
              <a:rPr lang="en-GB" sz="1600">
                <a:latin typeface="Calibri"/>
                <a:ea typeface="+mn-lt"/>
                <a:cs typeface="+mn-lt"/>
              </a:rPr>
              <a:t>Provides instant enhanced feedback highlighting possible CSEs made</a:t>
            </a:r>
            <a:endParaRPr lang="en-GB" sz="1600">
              <a:latin typeface="Calibri"/>
              <a:ea typeface="Tahoma"/>
              <a:cs typeface="Tahoma"/>
            </a:endParaRPr>
          </a:p>
          <a:p>
            <a:pPr marL="807720" lvl="2">
              <a:buFont typeface="Wingdings" charset="0"/>
              <a:buChar char="Ø"/>
            </a:pPr>
            <a:r>
              <a:rPr lang="en-GB" sz="1600">
                <a:latin typeface="Calibri"/>
                <a:ea typeface="+mn-lt"/>
                <a:cs typeface="+mn-lt"/>
              </a:rPr>
              <a:t>Gives tailored guidance on how to improve students' topic  knowledge</a:t>
            </a:r>
            <a:r>
              <a:rPr lang="en-GB" sz="2000">
                <a:latin typeface="Tahoma"/>
                <a:ea typeface="+mn-lt"/>
                <a:cs typeface="+mn-lt"/>
              </a:rPr>
              <a:t> </a:t>
            </a:r>
            <a:endParaRPr lang="en-GB" sz="2000">
              <a:latin typeface="Tahoma" panose="020B0604030504040204" pitchFamily="34" charset="0"/>
            </a:endParaRPr>
          </a:p>
          <a:p>
            <a:pPr marL="541020" lvl="1" indent="-274320">
              <a:buFont typeface="Wingdings" charset="0"/>
              <a:buChar char="Ø"/>
            </a:pPr>
            <a:r>
              <a:rPr lang="en-GB" sz="2400">
                <a:ea typeface="+mn-lt"/>
                <a:cs typeface="+mn-lt"/>
              </a:rPr>
              <a:t>Teachers can identify areas in which more help is needed in student learning.  </a:t>
            </a:r>
            <a:endParaRPr lang="en-GB" sz="2400"/>
          </a:p>
          <a:p>
            <a:pPr marL="541020" lvl="1" indent="-274320">
              <a:buFont typeface="Wingdings" charset="0"/>
              <a:buChar char="Ø"/>
            </a:pPr>
            <a:endParaRPr lang="en-GB" sz="2400">
              <a:ea typeface="+mn-lt"/>
              <a:cs typeface="+mn-lt"/>
            </a:endParaRPr>
          </a:p>
          <a:p>
            <a:pPr marL="541020" lvl="1" indent="-274320">
              <a:buFont typeface="Wingdings" charset="0"/>
              <a:buChar char="Ø"/>
            </a:pPr>
            <a:r>
              <a:rPr lang="en-GB" sz="2400">
                <a:ea typeface="+mn-lt"/>
                <a:cs typeface="+mn-lt"/>
              </a:rPr>
              <a:t>Students’ learning experience improves. </a:t>
            </a:r>
            <a:endParaRPr lang="en-GB" sz="2400"/>
          </a:p>
          <a:p>
            <a:pPr marL="266700" lvl="1" indent="0">
              <a:buNone/>
            </a:pPr>
            <a:endParaRPr lang="en-GB" sz="2400">
              <a:ea typeface="+mn-lt"/>
              <a:cs typeface="+mn-lt"/>
            </a:endParaRPr>
          </a:p>
          <a:p>
            <a:pPr marL="541020" lvl="1" indent="-274320">
              <a:buFont typeface="Wingdings" charset="0"/>
              <a:buChar char="Ø"/>
            </a:pPr>
            <a:r>
              <a:rPr lang="en-GB" sz="2400">
                <a:ea typeface="+mn-lt"/>
                <a:cs typeface="+mn-lt"/>
              </a:rPr>
              <a:t>Beneficial to several disciplines and organisations.</a:t>
            </a:r>
            <a:endParaRPr lang="en-GB" sz="2400"/>
          </a:p>
          <a:p>
            <a:pPr marL="266700" lvl="1" indent="0">
              <a:buNone/>
            </a:pPr>
            <a:endParaRPr lang="en-GB" sz="2400">
              <a:cs typeface="Calibri"/>
            </a:endParaRPr>
          </a:p>
          <a:p>
            <a:endParaRPr lang="en-GB"/>
          </a:p>
        </p:txBody>
      </p:sp>
      <p:pic>
        <p:nvPicPr>
          <p:cNvPr id="4" name="Graphic 4" descr="Loan with solid fill">
            <a:extLst>
              <a:ext uri="{FF2B5EF4-FFF2-40B4-BE49-F238E27FC236}">
                <a16:creationId xmlns:a16="http://schemas.microsoft.com/office/drawing/2014/main" id="{163E7CD3-E2AA-46DC-90D3-7CCE713EC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96898" y="1615069"/>
            <a:ext cx="551986" cy="55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9684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CSE Project Stage One: Data (CSEs) Collection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0" tIns="0" rIns="0" bIns="0" anchor="t"/>
          <a:lstStyle/>
          <a:p>
            <a:pPr>
              <a:buNone/>
            </a:pPr>
            <a:r>
              <a:rPr lang="en-GB" sz="2400" b="1">
                <a:ea typeface="+mn-lt"/>
                <a:cs typeface="+mn-lt"/>
              </a:rPr>
              <a:t>Engineering Mathematics Module: Assessments and Practice tests</a:t>
            </a:r>
            <a:endParaRPr lang="en-GB" sz="2400"/>
          </a:p>
          <a:p>
            <a:pPr>
              <a:buNone/>
            </a:pPr>
            <a:endParaRPr lang="en-GB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         Regular weekly e-assessments (engagement &amp; attainment)</a:t>
            </a:r>
            <a:endParaRPr lang="en-GB" sz="2400"/>
          </a:p>
          <a:p>
            <a:pPr>
              <a:buNone/>
            </a:pPr>
            <a:r>
              <a:rPr lang="en-GB" sz="2400" dirty="0">
                <a:ea typeface="+mn-lt"/>
                <a:cs typeface="+mn-lt"/>
              </a:rPr>
              <a:t>  </a:t>
            </a:r>
            <a:endParaRPr lang="en-GB" sz="2400" dirty="0"/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         Mid-module Revision test (practice tests)</a:t>
            </a:r>
            <a:endParaRPr lang="en-GB" sz="2400"/>
          </a:p>
          <a:p>
            <a:pPr>
              <a:buNone/>
            </a:pPr>
            <a:endParaRPr lang="en-GB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         Mid-module (January) e-examination (2 hours)</a:t>
            </a:r>
            <a:endParaRPr lang="en-GB" sz="2400"/>
          </a:p>
          <a:p>
            <a:pPr>
              <a:buNone/>
            </a:pPr>
            <a:endParaRPr lang="en-GB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         End of module (May) written examination </a:t>
            </a:r>
            <a:endParaRPr lang="en-GB" sz="2400"/>
          </a:p>
          <a:p>
            <a:pPr marL="9525" indent="0">
              <a:buNone/>
            </a:pPr>
            <a:endParaRPr lang="en-GB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EFA8D6A-5CBA-4842-B599-1CE473C21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5234" y="2565477"/>
            <a:ext cx="555702" cy="2331068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CF5BAA7A-C79C-4FFC-8F5C-9CB973823A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5026" y="3429116"/>
            <a:ext cx="1885950" cy="371475"/>
          </a:xfrm>
          <a:prstGeom prst="rect">
            <a:avLst/>
          </a:prstGeom>
        </p:spPr>
      </p:pic>
      <p:pic>
        <p:nvPicPr>
          <p:cNvPr id="6" name="Graphic 6" descr="Internet with solid fill">
            <a:extLst>
              <a:ext uri="{FF2B5EF4-FFF2-40B4-BE49-F238E27FC236}">
                <a16:creationId xmlns:a16="http://schemas.microsoft.com/office/drawing/2014/main" id="{70692F45-AC98-4A28-8BE1-718A2327DF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13263" y="2534084"/>
            <a:ext cx="551986" cy="551986"/>
          </a:xfrm>
          <a:prstGeom prst="rect">
            <a:avLst/>
          </a:prstGeom>
        </p:spPr>
      </p:pic>
      <p:pic>
        <p:nvPicPr>
          <p:cNvPr id="7" name="Graphic 6" descr="Internet with solid fill">
            <a:extLst>
              <a:ext uri="{FF2B5EF4-FFF2-40B4-BE49-F238E27FC236}">
                <a16:creationId xmlns:a16="http://schemas.microsoft.com/office/drawing/2014/main" id="{0FFF0404-F060-42CD-A4B1-196705D964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13263" y="3370905"/>
            <a:ext cx="551986" cy="551986"/>
          </a:xfrm>
          <a:prstGeom prst="rect">
            <a:avLst/>
          </a:prstGeom>
        </p:spPr>
      </p:pic>
      <p:pic>
        <p:nvPicPr>
          <p:cNvPr id="9" name="Graphic 9" descr="Pencil with solid fill">
            <a:extLst>
              <a:ext uri="{FF2B5EF4-FFF2-40B4-BE49-F238E27FC236}">
                <a16:creationId xmlns:a16="http://schemas.microsoft.com/office/drawing/2014/main" id="{3F69DD97-BBFA-4263-A2B1-09FAEEDEC6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113263" y="5150657"/>
            <a:ext cx="504000" cy="504000"/>
          </a:xfrm>
          <a:prstGeom prst="rect">
            <a:avLst/>
          </a:prstGeom>
        </p:spPr>
      </p:pic>
      <p:pic>
        <p:nvPicPr>
          <p:cNvPr id="10" name="Graphic 9" descr="Internet with solid fill">
            <a:extLst>
              <a:ext uri="{FF2B5EF4-FFF2-40B4-BE49-F238E27FC236}">
                <a16:creationId xmlns:a16="http://schemas.microsoft.com/office/drawing/2014/main" id="{2C469409-133B-4DC0-B7DE-6D1843877CC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113263" y="4260781"/>
            <a:ext cx="551986" cy="55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64127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24A0D-DD83-4EB6-B361-95D926E88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ea typeface="ＭＳ Ｐゴシック"/>
                <a:cs typeface="Calibri"/>
              </a:rPr>
              <a:t>CSE Project Stage One: Data (CSEs) Collection...</a:t>
            </a:r>
            <a:endParaRPr lang="en-GB" dirty="0">
              <a:ea typeface="+mj-lt"/>
              <a:cs typeface="+mj-lt"/>
            </a:endParaRPr>
          </a:p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47181-8B86-4BD0-8236-6EF04F6AD7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0" tIns="0" rIns="0" bIns="0" numCol="1" spcCol="216000" anchor="t"/>
          <a:lstStyle/>
          <a:p>
            <a:pPr marL="0" indent="0">
              <a:buNone/>
            </a:pPr>
            <a:r>
              <a:rPr lang="en-GB" sz="2000" b="1">
                <a:ea typeface="Tahoma"/>
                <a:cs typeface="Calibri"/>
              </a:rPr>
              <a:t>2017/18 e-examination: </a:t>
            </a:r>
            <a:r>
              <a:rPr lang="en-GB" sz="2000" b="1">
                <a:solidFill>
                  <a:schemeClr val="accent2"/>
                </a:solidFill>
                <a:ea typeface="Tahoma"/>
                <a:cs typeface="Calibri"/>
              </a:rPr>
              <a:t>19 </a:t>
            </a:r>
            <a:r>
              <a:rPr lang="en-GB" sz="2000" err="1">
                <a:ea typeface="Tahoma"/>
                <a:cs typeface="Calibri"/>
              </a:rPr>
              <a:t>Dewis</a:t>
            </a:r>
            <a:r>
              <a:rPr lang="en-GB" sz="2000">
                <a:ea typeface="Tahoma"/>
                <a:cs typeface="Calibri"/>
              </a:rPr>
              <a:t> questions</a:t>
            </a:r>
            <a:endParaRPr lang="en-US" sz="2000"/>
          </a:p>
          <a:p>
            <a:pPr>
              <a:buFont typeface="Wingdings" panose="020B0604020202020204" pitchFamily="34" charset="0"/>
              <a:buChar char="Ø"/>
            </a:pPr>
            <a:endParaRPr lang="en-GB" sz="2000">
              <a:cs typeface="Calibri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Calibri"/>
              </a:rPr>
              <a:t>Fixed parameters for the morning and afternoon sessions</a:t>
            </a:r>
          </a:p>
          <a:p>
            <a:pPr marL="0" indent="0">
              <a:buNone/>
            </a:pPr>
            <a:endParaRPr lang="en-GB" sz="2000">
              <a:solidFill>
                <a:srgbClr val="000000"/>
              </a:solidFill>
              <a:ea typeface="Tahoma"/>
              <a:cs typeface="Calibri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Calibri"/>
              </a:rPr>
              <a:t>Collected </a:t>
            </a:r>
            <a:r>
              <a:rPr lang="en-GB" sz="2000" b="1">
                <a:ea typeface="Tahoma"/>
                <a:cs typeface="Calibri"/>
              </a:rPr>
              <a:t>298</a:t>
            </a:r>
            <a:r>
              <a:rPr lang="en-GB" sz="2000">
                <a:ea typeface="Tahoma"/>
                <a:cs typeface="Calibri"/>
              </a:rPr>
              <a:t> students’ answer scripts (rough work)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>
              <a:ea typeface="Tahoma"/>
              <a:cs typeface="Calibri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Calibri"/>
              </a:rPr>
              <a:t>Used Dewis Reporter to find </a:t>
            </a:r>
            <a:r>
              <a:rPr lang="en-GB" sz="2000" b="1">
                <a:solidFill>
                  <a:schemeClr val="accent1"/>
                </a:solidFill>
                <a:ea typeface="Tahoma"/>
                <a:cs typeface="Calibri"/>
              </a:rPr>
              <a:t>Most Common Wrong Answers (CWAs)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 sz="2000" b="1">
              <a:solidFill>
                <a:schemeClr val="accent1"/>
              </a:solidFill>
              <a:ea typeface="Tahoma"/>
              <a:cs typeface="Calibri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Calibri"/>
              </a:rPr>
              <a:t>Examined students’ rough work to find clues for </a:t>
            </a:r>
            <a:r>
              <a:rPr lang="en-GB" sz="2000" b="1">
                <a:solidFill>
                  <a:schemeClr val="accent6"/>
                </a:solidFill>
                <a:ea typeface="Tahoma"/>
                <a:cs typeface="Calibri"/>
              </a:rPr>
              <a:t>Common Students Errors (CSEs)</a:t>
            </a:r>
            <a:r>
              <a:rPr lang="en-GB" sz="2000" b="1">
                <a:ea typeface="Tahoma"/>
                <a:cs typeface="Calibri"/>
              </a:rPr>
              <a:t> </a:t>
            </a:r>
            <a:r>
              <a:rPr lang="en-GB" sz="2000">
                <a:ea typeface="Tahoma"/>
                <a:cs typeface="Calibri"/>
              </a:rPr>
              <a:t>which led to the CWAs.</a:t>
            </a:r>
            <a:endParaRPr lang="en-GB" sz="2000">
              <a:solidFill>
                <a:srgbClr val="000000"/>
              </a:solidFill>
              <a:ea typeface="Tahoma"/>
              <a:cs typeface="Calibri"/>
            </a:endParaRPr>
          </a:p>
          <a:p>
            <a:pPr marL="0" indent="0">
              <a:buNone/>
            </a:pPr>
            <a:endParaRPr lang="en-GB" sz="2000">
              <a:ea typeface="Tahoma"/>
              <a:cs typeface="Calibri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n-GB" sz="2000">
                <a:ea typeface="Tahoma"/>
                <a:cs typeface="Calibri"/>
              </a:rPr>
              <a:t>Collected </a:t>
            </a:r>
            <a:r>
              <a:rPr lang="en-GB" sz="2000" b="1">
                <a:ea typeface="Tahoma"/>
                <a:cs typeface="Calibri"/>
              </a:rPr>
              <a:t>40</a:t>
            </a:r>
            <a:r>
              <a:rPr lang="en-GB" sz="2000">
                <a:ea typeface="Tahoma"/>
                <a:cs typeface="Calibri"/>
              </a:rPr>
              <a:t> CSEs related to </a:t>
            </a:r>
            <a:r>
              <a:rPr lang="en-GB" sz="2000" b="1">
                <a:ea typeface="Tahoma"/>
                <a:cs typeface="Calibri"/>
              </a:rPr>
              <a:t>17</a:t>
            </a:r>
            <a:r>
              <a:rPr lang="en-GB" sz="2000">
                <a:ea typeface="Tahoma"/>
                <a:cs typeface="Calibri"/>
              </a:rPr>
              <a:t> Engineering Mathematics questions.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>
              <a:cs typeface="Calibri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8E385-57EB-42B6-9685-59043A7423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68008" y="1628800"/>
            <a:ext cx="5112568" cy="4536504"/>
          </a:xfrm>
        </p:spPr>
        <p:txBody>
          <a:bodyPr/>
          <a:lstStyle/>
          <a:p>
            <a:endParaRPr lang="en-GB"/>
          </a:p>
        </p:txBody>
      </p:sp>
      <p:pic>
        <p:nvPicPr>
          <p:cNvPr id="6" name="Picture 7" descr="Chart, bar chart&#10;&#10;Description automatically generated">
            <a:extLst>
              <a:ext uri="{FF2B5EF4-FFF2-40B4-BE49-F238E27FC236}">
                <a16:creationId xmlns:a16="http://schemas.microsoft.com/office/drawing/2014/main" id="{76BC9812-68DA-47DB-BD2A-B1ECE90FC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0016" y="2412147"/>
            <a:ext cx="4921623" cy="293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39037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73&quot;&gt;&lt;object type=&quot;3&quot; unique_id=&quot;10074&quot;&gt;&lt;property id=&quot;20148&quot; value=&quot;5&quot;/&gt;&lt;property id=&quot;20300&quot; value=&quot;Slide 1&quot;/&gt;&lt;property id=&quot;20307&quot; value=&quot;256&quot;/&gt;&lt;/object&gt;&lt;object type=&quot;3&quot; unique_id=&quot;10075&quot;&gt;&lt;property id=&quot;20148&quot; value=&quot;5&quot;/&gt;&lt;property id=&quot;20300&quot; value=&quot;Slide 2&quot;/&gt;&lt;property id=&quot;20307&quot; value=&quot;260&quot;/&gt;&lt;/object&gt;&lt;object type=&quot;3&quot; unique_id=&quot;10076&quot;&gt;&lt;property id=&quot;20148&quot; value=&quot;5&quot;/&gt;&lt;property id=&quot;20300&quot; value=&quot;Slide 3&quot;/&gt;&lt;property id=&quot;20307&quot; value=&quot;267&quot;/&gt;&lt;/object&gt;&lt;object type=&quot;3&quot; unique_id=&quot;10077&quot;&gt;&lt;property id=&quot;20148&quot; value=&quot;5&quot;/&gt;&lt;property id=&quot;20300&quot; value=&quot;Slide 4&quot;/&gt;&lt;property id=&quot;20307&quot; value=&quot;264&quot;/&gt;&lt;/object&gt;&lt;object type=&quot;3&quot; unique_id=&quot;10078&quot;&gt;&lt;property id=&quot;20148&quot; value=&quot;5&quot;/&gt;&lt;property id=&quot;20300&quot; value=&quot;Slide 5&quot;/&gt;&lt;property id=&quot;20307&quot; value=&quot;268&quot;/&gt;&lt;/object&gt;&lt;object type=&quot;3&quot; unique_id=&quot;10079&quot;&gt;&lt;property id=&quot;20148&quot; value=&quot;5&quot;/&gt;&lt;property id=&quot;20300&quot; value=&quot;Slide 6&quot;/&gt;&lt;property id=&quot;20307&quot; value=&quot;265&quot;/&gt;&lt;/object&gt;&lt;object type=&quot;3&quot; unique_id=&quot;10080&quot;&gt;&lt;property id=&quot;20148&quot; value=&quot;5&quot;/&gt;&lt;property id=&quot;20300&quot; value=&quot;Slide 7&quot;/&gt;&lt;property id=&quot;20307&quot; value=&quot;266&quot;/&gt;&lt;/object&gt;&lt;object type=&quot;3&quot; unique_id=&quot;10081&quot;&gt;&lt;property id=&quot;20148&quot; value=&quot;5&quot;/&gt;&lt;property id=&quot;20300&quot; value=&quot;Slide 8&quot;/&gt;&lt;property id=&quot;20307&quot; value=&quot;262&quot;/&gt;&lt;/object&gt;&lt;object type=&quot;3&quot; unique_id=&quot;10082&quot;&gt;&lt;property id=&quot;20148&quot; value=&quot;5&quot;/&gt;&lt;property id=&quot;20300&quot; value=&quot;Slide 9&quot;/&gt;&lt;property id=&quot;20307&quot; value=&quot;269&quot;/&gt;&lt;/object&gt;&lt;object type=&quot;3&quot; unique_id=&quot;10083&quot;&gt;&lt;property id=&quot;20148&quot; value=&quot;5&quot;/&gt;&lt;property id=&quot;20300&quot; value=&quot;Slide 10&quot;/&gt;&lt;property id=&quot;20307&quot; value=&quot;259&quot;/&gt;&lt;/object&gt;&lt;/object&gt;&lt;object type=&quot;8&quot; unique_id=&quot;1009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 SKY with UWE logo top WIDESCREEN" id="{D5E3830D-3103-4E5E-AC5F-5DE02DBF69DA}" vid="{08B9A586-4B9B-4F03-A70B-D3FECD7AC53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54C24C034975489D3482978D5A40F8" ma:contentTypeVersion="12" ma:contentTypeDescription="Create a new document." ma:contentTypeScope="" ma:versionID="1ebe9428d7d7c206bc3e1f9e78ce112b">
  <xsd:schema xmlns:xsd="http://www.w3.org/2001/XMLSchema" xmlns:xs="http://www.w3.org/2001/XMLSchema" xmlns:p="http://schemas.microsoft.com/office/2006/metadata/properties" xmlns:ns3="29b31c0b-dbae-454b-994f-6e6546133a51" xmlns:ns4="a5d0ce23-20fa-44ab-be1d-6eeb44399812" targetNamespace="http://schemas.microsoft.com/office/2006/metadata/properties" ma:root="true" ma:fieldsID="55bb21143a0e5be0ecd00c391fa67278" ns3:_="" ns4:_="">
    <xsd:import namespace="29b31c0b-dbae-454b-994f-6e6546133a51"/>
    <xsd:import namespace="a5d0ce23-20fa-44ab-be1d-6eeb4439981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31c0b-dbae-454b-994f-6e6546133a5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0ce23-20fa-44ab-be1d-6eeb443998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7BB7B5-274C-4E94-9498-5C5B0E448458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5d0ce23-20fa-44ab-be1d-6eeb44399812"/>
    <ds:schemaRef ds:uri="29b31c0b-dbae-454b-994f-6e6546133a51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E3355B9-36ED-4B67-A56A-FF5190EBF7B6}">
  <ds:schemaRefs>
    <ds:schemaRef ds:uri="29b31c0b-dbae-454b-994f-6e6546133a51"/>
    <ds:schemaRef ds:uri="a5d0ce23-20fa-44ab-be1d-6eeb4439981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389102B-94DD-4360-A2A0-1A8F0D7F84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2232</Words>
  <Application>Microsoft Office PowerPoint</Application>
  <PresentationFormat>Widescreen</PresentationFormat>
  <Paragraphs>597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Calibri</vt:lpstr>
      <vt:lpstr>Courier New</vt:lpstr>
      <vt:lpstr>Tahoma</vt:lpstr>
      <vt:lpstr>Wingdings</vt:lpstr>
      <vt:lpstr>Custom Design</vt:lpstr>
      <vt:lpstr>The effectiveness of remediating mathematical Common Student Errors in e-Assessments</vt:lpstr>
      <vt:lpstr>Project team </vt:lpstr>
      <vt:lpstr>Plan of talk</vt:lpstr>
      <vt:lpstr>Background: Common Student Errors (CSEs)</vt:lpstr>
      <vt:lpstr>Background: Dewis E-Assessment System</vt:lpstr>
      <vt:lpstr>The Common Student Errors (CSEs) Project at UWE, Bristol</vt:lpstr>
      <vt:lpstr>The Common Student Errors (CSEs) Project at UWE, Bristol...</vt:lpstr>
      <vt:lpstr>CSE Project Stage One: Data (CSEs) Collection</vt:lpstr>
      <vt:lpstr>CSE Project Stage One: Data (CSEs) Collection... </vt:lpstr>
      <vt:lpstr>CSE Project Stage One: Data (CSEs) Collection...</vt:lpstr>
      <vt:lpstr>CSE Project Stage One: Data (CSEs) Collection …</vt:lpstr>
      <vt:lpstr>CSE Project Stage One: Data (CSEs) Collection …</vt:lpstr>
      <vt:lpstr>CSE Project Stage Two: CSE code Development</vt:lpstr>
      <vt:lpstr>CSE Project Stage Three: CSE code Trial Phase </vt:lpstr>
      <vt:lpstr>CSE Project Stage Four- Students’ Perceptions on CSE Feedback </vt:lpstr>
      <vt:lpstr>CSE Project Stage Four- Students’ Perceptions on CSE Feedback...</vt:lpstr>
      <vt:lpstr>CSE Project Stage Four- Students’ Perceptions on CSE Feedback... </vt:lpstr>
      <vt:lpstr>CSE Project Stage Five : Outcomes of CSE Project</vt:lpstr>
      <vt:lpstr>CSE Project Stage Five: Outcomes of CSE Project...</vt:lpstr>
      <vt:lpstr>CSE Project Stage Five: Outcomes of CSE Project</vt:lpstr>
      <vt:lpstr>Discussions and conclusions</vt:lpstr>
      <vt:lpstr>Thank you !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1</dc:title>
  <dc:creator>Kirstin Barnett</dc:creator>
  <cp:lastModifiedBy>Indunil Sikurajapathi</cp:lastModifiedBy>
  <cp:revision>120</cp:revision>
  <cp:lastPrinted>2016-09-22T10:08:48Z</cp:lastPrinted>
  <dcterms:created xsi:type="dcterms:W3CDTF">2019-12-19T16:35:22Z</dcterms:created>
  <dcterms:modified xsi:type="dcterms:W3CDTF">2021-06-24T11:37:07Z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0x010100AB54C24C034975489D3482978D5A40F8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dlc_DocIdItemGuid">
    <vt:lpwstr>009cb250-8d58-4132-a6ea-ff78866f456c</vt:lpwstr>
  </property>
</Properties>
</file>