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Nunito SemiBold"/>
      <p:regular r:id="rId19"/>
      <p:bold r:id="rId20"/>
      <p:italic r:id="rId21"/>
      <p:boldItalic r:id="rId22"/>
    </p:embeddedFont>
    <p:embeddedFont>
      <p:font typeface="Nunito"/>
      <p:regular r:id="rId23"/>
      <p:bold r:id="rId24"/>
      <p:italic r:id="rId25"/>
      <p:boldItalic r:id="rId26"/>
    </p:embeddedFont>
    <p:embeddedFont>
      <p:font typeface="Poppins"/>
      <p:regular r:id="rId27"/>
      <p:bold r:id="rId28"/>
      <p:italic r:id="rId29"/>
      <p:boldItalic r:id="rId30"/>
    </p:embeddedFont>
    <p:embeddedFont>
      <p:font typeface="Nunito Medium"/>
      <p:regular r:id="rId31"/>
      <p:bold r:id="rId32"/>
      <p:italic r:id="rId33"/>
      <p:boldItalic r:id="rId34"/>
    </p:embeddedFont>
    <p:embeddedFont>
      <p:font typeface="Poppins SemiBold"/>
      <p:regular r:id="rId35"/>
      <p:bold r:id="rId36"/>
      <p:italic r:id="rId37"/>
      <p:boldItalic r:id="rId38"/>
    </p:embeddedFont>
    <p:embeddedFont>
      <p:font typeface="Helvetica Neue Light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3" roundtripDataSignature="AMtx7mh4iay08dHM8iKPPIf79i+hc4Lm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Light-bold.fntdata"/><Relationship Id="rId20" Type="http://schemas.openxmlformats.org/officeDocument/2006/relationships/font" Target="fonts/NunitoSemiBold-bold.fntdata"/><Relationship Id="rId42" Type="http://schemas.openxmlformats.org/officeDocument/2006/relationships/font" Target="fonts/HelveticaNeueLight-boldItalic.fntdata"/><Relationship Id="rId41" Type="http://schemas.openxmlformats.org/officeDocument/2006/relationships/font" Target="fonts/HelveticaNeueLight-italic.fntdata"/><Relationship Id="rId22" Type="http://schemas.openxmlformats.org/officeDocument/2006/relationships/font" Target="fonts/NunitoSemiBold-boldItalic.fntdata"/><Relationship Id="rId21" Type="http://schemas.openxmlformats.org/officeDocument/2006/relationships/font" Target="fonts/NunitoSemiBold-italic.fntdata"/><Relationship Id="rId43" Type="http://customschemas.google.com/relationships/presentationmetadata" Target="metadata"/><Relationship Id="rId24" Type="http://schemas.openxmlformats.org/officeDocument/2006/relationships/font" Target="fonts/Nunito-bold.fntdata"/><Relationship Id="rId23" Type="http://schemas.openxmlformats.org/officeDocument/2006/relationships/font" Target="fonts/Nunito-regular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Nunito-boldItalic.fntdata"/><Relationship Id="rId25" Type="http://schemas.openxmlformats.org/officeDocument/2006/relationships/font" Target="fonts/Nunito-italic.fntdata"/><Relationship Id="rId28" Type="http://schemas.openxmlformats.org/officeDocument/2006/relationships/font" Target="fonts/Poppins-bold.fntdata"/><Relationship Id="rId27" Type="http://schemas.openxmlformats.org/officeDocument/2006/relationships/font" Target="fonts/Poppi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oppi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NunitoMedium-regular.fntdata"/><Relationship Id="rId30" Type="http://schemas.openxmlformats.org/officeDocument/2006/relationships/font" Target="fonts/Poppins-boldItalic.fntdata"/><Relationship Id="rId11" Type="http://schemas.openxmlformats.org/officeDocument/2006/relationships/slide" Target="slides/slide6.xml"/><Relationship Id="rId33" Type="http://schemas.openxmlformats.org/officeDocument/2006/relationships/font" Target="fonts/NunitoMedium-italic.fntdata"/><Relationship Id="rId10" Type="http://schemas.openxmlformats.org/officeDocument/2006/relationships/slide" Target="slides/slide5.xml"/><Relationship Id="rId32" Type="http://schemas.openxmlformats.org/officeDocument/2006/relationships/font" Target="fonts/NunitoMedium-bold.fntdata"/><Relationship Id="rId13" Type="http://schemas.openxmlformats.org/officeDocument/2006/relationships/slide" Target="slides/slide8.xml"/><Relationship Id="rId35" Type="http://schemas.openxmlformats.org/officeDocument/2006/relationships/font" Target="fonts/PoppinsSemiBold-regular.fntdata"/><Relationship Id="rId12" Type="http://schemas.openxmlformats.org/officeDocument/2006/relationships/slide" Target="slides/slide7.xml"/><Relationship Id="rId34" Type="http://schemas.openxmlformats.org/officeDocument/2006/relationships/font" Target="fonts/NunitoMedium-boldItalic.fntdata"/><Relationship Id="rId15" Type="http://schemas.openxmlformats.org/officeDocument/2006/relationships/slide" Target="slides/slide10.xml"/><Relationship Id="rId37" Type="http://schemas.openxmlformats.org/officeDocument/2006/relationships/font" Target="fonts/PoppinsSemiBold-italic.fntdata"/><Relationship Id="rId14" Type="http://schemas.openxmlformats.org/officeDocument/2006/relationships/slide" Target="slides/slide9.xml"/><Relationship Id="rId36" Type="http://schemas.openxmlformats.org/officeDocument/2006/relationships/font" Target="fonts/PoppinsSemiBold-bold.fntdata"/><Relationship Id="rId17" Type="http://schemas.openxmlformats.org/officeDocument/2006/relationships/slide" Target="slides/slide12.xml"/><Relationship Id="rId39" Type="http://schemas.openxmlformats.org/officeDocument/2006/relationships/font" Target="fonts/HelveticaNeueLight-regular.fntdata"/><Relationship Id="rId16" Type="http://schemas.openxmlformats.org/officeDocument/2006/relationships/slide" Target="slides/slide11.xml"/><Relationship Id="rId38" Type="http://schemas.openxmlformats.org/officeDocument/2006/relationships/font" Target="fonts/PoppinsSemiBold-boldItalic.fntdata"/><Relationship Id="rId19" Type="http://schemas.openxmlformats.org/officeDocument/2006/relationships/font" Target="fonts/NunitoSemiBold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dab78f85e8_0_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5" name="Google Shape;105;g1dab78f85e8_0_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54b11385f9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g254b11385f9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54b11385f9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g254b11385f9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54b11385f9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g254b11385f9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55328fe6f0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255328fe6f0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dab78f85e8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dab78f85e8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1B0166"/>
              </a:buClr>
              <a:buSzPts val="1300"/>
              <a:buFont typeface="Nunito"/>
              <a:buChar char="-"/>
            </a:pPr>
            <a:r>
              <a:rPr lang="nl" sz="1300">
                <a:solidFill>
                  <a:srgbClr val="1B0166"/>
                </a:solidFill>
                <a:latin typeface="Nunito"/>
                <a:ea typeface="Nunito"/>
                <a:cs typeface="Nunito"/>
                <a:sym typeface="Nunito"/>
              </a:rPr>
              <a:t>Free up educators time on assessments by </a:t>
            </a:r>
            <a:r>
              <a:rPr b="1" lang="nl" sz="1300">
                <a:solidFill>
                  <a:srgbClr val="1B0166"/>
                </a:solidFill>
                <a:latin typeface="Nunito"/>
                <a:ea typeface="Nunito"/>
                <a:cs typeface="Nunito"/>
                <a:sym typeface="Nunito"/>
              </a:rPr>
              <a:t>50%</a:t>
            </a:r>
            <a:r>
              <a:rPr lang="nl" sz="1300">
                <a:solidFill>
                  <a:srgbClr val="1B0166"/>
                </a:solidFill>
                <a:latin typeface="Nunito"/>
                <a:ea typeface="Nunito"/>
                <a:cs typeface="Nunito"/>
                <a:sym typeface="Nunito"/>
              </a:rPr>
              <a:t> using </a:t>
            </a:r>
            <a:r>
              <a:rPr lang="nl" sz="1300">
                <a:solidFill>
                  <a:srgbClr val="1B0166"/>
                </a:solidFill>
                <a:latin typeface="Nunito"/>
                <a:ea typeface="Nunito"/>
                <a:cs typeface="Nunito"/>
                <a:sym typeface="Nunito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one platform </a:t>
            </a:r>
            <a:r>
              <a:rPr lang="nl" sz="1300">
                <a:solidFill>
                  <a:srgbClr val="1B0166"/>
                </a:solidFill>
                <a:latin typeface="Nunito"/>
                <a:ea typeface="Nunito"/>
                <a:cs typeface="Nunito"/>
                <a:sym typeface="Nunito"/>
              </a:rPr>
              <a:t>for all assessment steps. </a:t>
            </a:r>
            <a:endParaRPr sz="1300">
              <a:solidFill>
                <a:srgbClr val="1B016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1B0166"/>
              </a:buClr>
              <a:buSzPts val="1300"/>
              <a:buFont typeface="Nunito"/>
              <a:buChar char="-"/>
            </a:pPr>
            <a:r>
              <a:rPr lang="nl" sz="1300">
                <a:solidFill>
                  <a:srgbClr val="1B0166"/>
                </a:solidFill>
                <a:latin typeface="Nunito"/>
                <a:ea typeface="Nunito"/>
                <a:cs typeface="Nunito"/>
                <a:sym typeface="Nunito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Remove administration hassle for manual handwritten assessments by reviewing them online.</a:t>
            </a:r>
            <a:endParaRPr sz="1300">
              <a:solidFill>
                <a:srgbClr val="1B0166"/>
              </a:solidFill>
              <a:latin typeface="Nunito"/>
              <a:ea typeface="Nunito"/>
              <a:cs typeface="Nunito"/>
              <a:sym typeface="Nunito"/>
              <a:extLst>
                <a:ext uri="http://customooxmlschemas.google.com/">
                  <go:slidesCustomData xmlns:go="http://customooxmlschemas.google.com/" textRoundtripDataId="2"/>
                </a:ext>
              </a:extLst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B0166"/>
              </a:solidFill>
              <a:latin typeface="Nunito"/>
              <a:ea typeface="Nunito"/>
              <a:cs typeface="Nunito"/>
              <a:sym typeface="Nunito"/>
              <a:extLst>
                <a:ext uri="http://customooxmlschemas.google.com/">
                  <go:slidesCustomData xmlns:go="http://customooxmlschemas.google.com/" textRoundtripDataId="3"/>
                </a:ext>
              </a:extLst>
            </a:endParaRPr>
          </a:p>
          <a:p>
            <a:pPr indent="-3111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1B0166"/>
              </a:buClr>
              <a:buSzPts val="1300"/>
              <a:buFont typeface="Nunito"/>
              <a:buChar char="-"/>
            </a:pPr>
            <a:r>
              <a:rPr lang="nl" sz="1300">
                <a:solidFill>
                  <a:srgbClr val="1B0166"/>
                </a:solidFill>
                <a:latin typeface="Nunito"/>
                <a:ea typeface="Nunito"/>
                <a:cs typeface="Nunito"/>
                <a:sym typeface="Nunito"/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No matter where you are, you can delegate questions to Teaching Assistants, collaborate, discuss and grade as a team! </a:t>
            </a:r>
            <a:endParaRPr sz="1300">
              <a:solidFill>
                <a:srgbClr val="1B0166"/>
              </a:solidFill>
              <a:latin typeface="Nunito"/>
              <a:ea typeface="Nunito"/>
              <a:cs typeface="Nunito"/>
              <a:sym typeface="Nunito"/>
              <a:extLst>
                <a:ext uri="http://customooxmlschemas.google.com/">
                  <go:slidesCustomData xmlns:go="http://customooxmlschemas.google.com/" textRoundtripDataId="5"/>
                </a:ext>
              </a:extLst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B0166"/>
              </a:solidFill>
              <a:latin typeface="Nunito"/>
              <a:ea typeface="Nunito"/>
              <a:cs typeface="Nunito"/>
              <a:sym typeface="Nunito"/>
              <a:extLst>
                <a:ext uri="http://customooxmlschemas.google.com/">
                  <go:slidesCustomData xmlns:go="http://customooxmlschemas.google.com/" textRoundtripDataId="6"/>
                </a:ext>
              </a:extLst>
            </a:endParaRPr>
          </a:p>
          <a:p>
            <a:pPr indent="-3111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1B0166"/>
              </a:buClr>
              <a:buSzPts val="1300"/>
              <a:buFont typeface="Nunito"/>
              <a:buChar char="-"/>
            </a:pPr>
            <a:r>
              <a:rPr lang="nl" sz="1300">
                <a:solidFill>
                  <a:srgbClr val="1B0166"/>
                </a:solidFill>
                <a:latin typeface="Nunito"/>
                <a:ea typeface="Nunito"/>
                <a:cs typeface="Nunito"/>
                <a:sym typeface="Nunito"/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Create a unique exam for each student by making use of randomization and variables.</a:t>
            </a:r>
            <a:endParaRPr sz="1300">
              <a:solidFill>
                <a:srgbClr val="1B016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dab78f85e8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dab78f85e8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dab78f85e8_0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dab78f85e8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d94715495b_3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1d94715495b_3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dab78f85e8_0_3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dab78f85e8_0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54b11385f9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54b11385f9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54b11385f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54b11385f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dab78f85e8_0_4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g1dab78f85e8_0_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subtitel">
  <p:cSld name="TITLE_1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666750" y="862013"/>
            <a:ext cx="78105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666750" y="2652713"/>
            <a:ext cx="78105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5pPr>
            <a:lvl6pPr indent="-279400" lvl="5" marL="27432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■"/>
              <a:defRPr/>
            </a:lvl6pPr>
            <a:lvl7pPr indent="-279400" lvl="6" marL="3200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●"/>
              <a:defRPr/>
            </a:lvl7pPr>
            <a:lvl8pPr indent="-279400" lvl="7" marL="3657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○"/>
              <a:defRPr/>
            </a:lvl8pPr>
            <a:lvl9pPr indent="-279400" lvl="8" marL="4114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■"/>
              <a:defRPr/>
            </a:lvl9pPr>
          </a:lstStyle>
          <a:p/>
        </p:txBody>
      </p:sp>
      <p:sp>
        <p:nvSpPr>
          <p:cNvPr id="12" name="Google Shape;12;p12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2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180162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dab78f85e8_0_36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oppins"/>
              <a:buNone/>
              <a:defRPr b="1" sz="4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0" name="Google Shape;60;g1dab78f85e8_0_36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ppins SemiBold"/>
              <a:buNone/>
              <a:defRPr sz="28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1" name="Google Shape;61;g1dab78f85e8_0_3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180162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ab78f85e8_0_36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Poppins"/>
              <a:buNone/>
              <a:defRPr b="1" sz="3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Font typeface="Poppins"/>
              <a:buNone/>
              <a:defRPr b="1" sz="3600"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Font typeface="Poppins"/>
              <a:buNone/>
              <a:defRPr b="1" sz="3600"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Font typeface="Poppins"/>
              <a:buNone/>
              <a:defRPr b="1" sz="3600"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Font typeface="Poppins"/>
              <a:buNone/>
              <a:defRPr b="1" sz="3600"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Font typeface="Poppins"/>
              <a:buNone/>
              <a:defRPr b="1" sz="3600"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Font typeface="Poppins"/>
              <a:buNone/>
              <a:defRPr b="1" sz="3600"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Font typeface="Poppins"/>
              <a:buNone/>
              <a:defRPr b="1" sz="3600"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Font typeface="Poppins"/>
              <a:buNone/>
              <a:defRPr b="1" sz="36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4" name="Google Shape;64;g1dab78f85e8_0_36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dab78f85e8_0_3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2800"/>
              <a:buFont typeface="Poppins SemiBold"/>
              <a:buNone/>
              <a:defRPr>
                <a:solidFill>
                  <a:srgbClr val="18016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g1dab78f85e8_0_3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800"/>
              <a:buFont typeface="Nunito SemiBold"/>
              <a:buChar char="▸"/>
              <a:defRPr>
                <a:solidFill>
                  <a:srgbClr val="18016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400"/>
              <a:buFont typeface="Nunito SemiBold"/>
              <a:buChar char="○"/>
              <a:defRPr>
                <a:solidFill>
                  <a:srgbClr val="18016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400"/>
              <a:buFont typeface="Nunito SemiBold"/>
              <a:buChar char="■"/>
              <a:defRPr>
                <a:solidFill>
                  <a:srgbClr val="18016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400"/>
              <a:buFont typeface="Nunito SemiBold"/>
              <a:buChar char="●"/>
              <a:defRPr>
                <a:solidFill>
                  <a:srgbClr val="18016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400"/>
              <a:buFont typeface="Nunito SemiBold"/>
              <a:buChar char="○"/>
              <a:defRPr>
                <a:solidFill>
                  <a:srgbClr val="18016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400"/>
              <a:buFont typeface="Nunito SemiBold"/>
              <a:buChar char="■"/>
              <a:defRPr>
                <a:solidFill>
                  <a:srgbClr val="18016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400"/>
              <a:buFont typeface="Nunito SemiBold"/>
              <a:buChar char="●"/>
              <a:defRPr>
                <a:solidFill>
                  <a:srgbClr val="18016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400"/>
              <a:buFont typeface="Nunito SemiBold"/>
              <a:buChar char="○"/>
              <a:defRPr>
                <a:solidFill>
                  <a:srgbClr val="18016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400"/>
              <a:buFont typeface="Nunito SemiBold"/>
              <a:buChar char="■"/>
              <a:defRPr>
                <a:solidFill>
                  <a:srgbClr val="18016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/>
        </p:txBody>
      </p:sp>
      <p:sp>
        <p:nvSpPr>
          <p:cNvPr id="68" name="Google Shape;68;g1dab78f85e8_0_36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dab78f85e8_0_3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2800"/>
              <a:buFont typeface="Poppins SemiBold"/>
              <a:buNone/>
              <a:defRPr>
                <a:solidFill>
                  <a:srgbClr val="18016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2800"/>
              <a:buNone/>
              <a:defRPr>
                <a:solidFill>
                  <a:srgbClr val="18016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2800"/>
              <a:buNone/>
              <a:defRPr>
                <a:solidFill>
                  <a:srgbClr val="18016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2800"/>
              <a:buNone/>
              <a:defRPr>
                <a:solidFill>
                  <a:srgbClr val="18016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2800"/>
              <a:buNone/>
              <a:defRPr>
                <a:solidFill>
                  <a:srgbClr val="18016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2800"/>
              <a:buNone/>
              <a:defRPr>
                <a:solidFill>
                  <a:srgbClr val="18016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2800"/>
              <a:buNone/>
              <a:defRPr>
                <a:solidFill>
                  <a:srgbClr val="18016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2800"/>
              <a:buNone/>
              <a:defRPr>
                <a:solidFill>
                  <a:srgbClr val="18016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2800"/>
              <a:buNone/>
              <a:defRPr>
                <a:solidFill>
                  <a:srgbClr val="180162"/>
                </a:solidFill>
              </a:defRPr>
            </a:lvl9pPr>
          </a:lstStyle>
          <a:p/>
        </p:txBody>
      </p:sp>
      <p:sp>
        <p:nvSpPr>
          <p:cNvPr id="71" name="Google Shape;71;g1dab78f85e8_0_37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400"/>
              <a:buFont typeface="Nunito SemiBold"/>
              <a:buChar char="▸"/>
              <a:defRPr sz="1400">
                <a:solidFill>
                  <a:srgbClr val="18016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200"/>
              <a:buFont typeface="Nunito SemiBold"/>
              <a:buChar char="○"/>
              <a:defRPr sz="1200">
                <a:solidFill>
                  <a:srgbClr val="18016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200"/>
              <a:buFont typeface="Nunito SemiBold"/>
              <a:buChar char="■"/>
              <a:defRPr sz="1200">
                <a:solidFill>
                  <a:srgbClr val="18016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200"/>
              <a:buFont typeface="Nunito SemiBold"/>
              <a:buChar char="●"/>
              <a:defRPr sz="1200">
                <a:solidFill>
                  <a:srgbClr val="18016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200"/>
              <a:buFont typeface="Nunito SemiBold"/>
              <a:buChar char="○"/>
              <a:defRPr sz="1200">
                <a:solidFill>
                  <a:srgbClr val="18016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200"/>
              <a:buFont typeface="Nunito SemiBold"/>
              <a:buChar char="■"/>
              <a:defRPr sz="1200">
                <a:solidFill>
                  <a:srgbClr val="18016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200"/>
              <a:buFont typeface="Nunito SemiBold"/>
              <a:buChar char="●"/>
              <a:defRPr sz="1200">
                <a:solidFill>
                  <a:srgbClr val="18016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200"/>
              <a:buFont typeface="Nunito SemiBold"/>
              <a:buChar char="○"/>
              <a:defRPr sz="1200">
                <a:solidFill>
                  <a:srgbClr val="18016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200"/>
              <a:buFont typeface="Nunito SemiBold"/>
              <a:buChar char="■"/>
              <a:defRPr sz="1200">
                <a:solidFill>
                  <a:srgbClr val="18016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/>
        </p:txBody>
      </p:sp>
      <p:sp>
        <p:nvSpPr>
          <p:cNvPr id="72" name="Google Shape;72;g1dab78f85e8_0_37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400"/>
              <a:buFont typeface="Nunito SemiBold"/>
              <a:buChar char="▸"/>
              <a:defRPr sz="1400">
                <a:solidFill>
                  <a:srgbClr val="18016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200"/>
              <a:buFont typeface="Nunito SemiBold"/>
              <a:buChar char="○"/>
              <a:defRPr sz="1200">
                <a:solidFill>
                  <a:srgbClr val="18016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200"/>
              <a:buFont typeface="Nunito SemiBold"/>
              <a:buChar char="■"/>
              <a:defRPr sz="1200">
                <a:solidFill>
                  <a:srgbClr val="18016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200"/>
              <a:buFont typeface="Nunito SemiBold"/>
              <a:buChar char="●"/>
              <a:defRPr sz="1200">
                <a:solidFill>
                  <a:srgbClr val="18016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200"/>
              <a:buFont typeface="Nunito SemiBold"/>
              <a:buChar char="○"/>
              <a:defRPr sz="1200">
                <a:solidFill>
                  <a:srgbClr val="18016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200"/>
              <a:buFont typeface="Nunito SemiBold"/>
              <a:buChar char="■"/>
              <a:defRPr sz="1200">
                <a:solidFill>
                  <a:srgbClr val="18016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200"/>
              <a:buFont typeface="Nunito SemiBold"/>
              <a:buChar char="●"/>
              <a:defRPr sz="1200">
                <a:solidFill>
                  <a:srgbClr val="18016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200"/>
              <a:buFont typeface="Nunito SemiBold"/>
              <a:buChar char="○"/>
              <a:defRPr sz="1200">
                <a:solidFill>
                  <a:srgbClr val="18016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200"/>
              <a:buFont typeface="Nunito SemiBold"/>
              <a:buChar char="■"/>
              <a:defRPr sz="1200">
                <a:solidFill>
                  <a:srgbClr val="18016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/>
        </p:txBody>
      </p:sp>
      <p:sp>
        <p:nvSpPr>
          <p:cNvPr id="73" name="Google Shape;73;g1dab78f85e8_0_37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rgbClr val="180162"/>
                </a:solidFill>
              </a:defRPr>
            </a:lvl1pPr>
            <a:lvl2pPr lvl="1" rtl="0">
              <a:buNone/>
              <a:defRPr>
                <a:solidFill>
                  <a:srgbClr val="180162"/>
                </a:solidFill>
              </a:defRPr>
            </a:lvl2pPr>
            <a:lvl3pPr lvl="2" rtl="0">
              <a:buNone/>
              <a:defRPr>
                <a:solidFill>
                  <a:srgbClr val="180162"/>
                </a:solidFill>
              </a:defRPr>
            </a:lvl3pPr>
            <a:lvl4pPr lvl="3" rtl="0">
              <a:buNone/>
              <a:defRPr>
                <a:solidFill>
                  <a:srgbClr val="180162"/>
                </a:solidFill>
              </a:defRPr>
            </a:lvl4pPr>
            <a:lvl5pPr lvl="4" rtl="0">
              <a:buNone/>
              <a:defRPr>
                <a:solidFill>
                  <a:srgbClr val="180162"/>
                </a:solidFill>
              </a:defRPr>
            </a:lvl5pPr>
            <a:lvl6pPr lvl="5" rtl="0">
              <a:buNone/>
              <a:defRPr>
                <a:solidFill>
                  <a:srgbClr val="180162"/>
                </a:solidFill>
              </a:defRPr>
            </a:lvl6pPr>
            <a:lvl7pPr lvl="6" rtl="0">
              <a:buNone/>
              <a:defRPr>
                <a:solidFill>
                  <a:srgbClr val="180162"/>
                </a:solidFill>
              </a:defRPr>
            </a:lvl7pPr>
            <a:lvl8pPr lvl="7" rtl="0">
              <a:buNone/>
              <a:defRPr>
                <a:solidFill>
                  <a:srgbClr val="180162"/>
                </a:solidFill>
              </a:defRPr>
            </a:lvl8pPr>
            <a:lvl9pPr lvl="8" rtl="0">
              <a:buNone/>
              <a:defRPr>
                <a:solidFill>
                  <a:srgbClr val="18016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dab78f85e8_0_3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2800"/>
              <a:buFont typeface="Poppins SemiBold"/>
              <a:buNone/>
              <a:defRPr>
                <a:solidFill>
                  <a:srgbClr val="18016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g1dab78f85e8_0_37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dab78f85e8_0_38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2400"/>
              <a:buFont typeface="Poppins SemiBold"/>
              <a:buNone/>
              <a:defRPr sz="2400">
                <a:solidFill>
                  <a:srgbClr val="18016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9" name="Google Shape;79;g1dab78f85e8_0_38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200"/>
              <a:buFont typeface="Nunito SemiBold"/>
              <a:buChar char="▸"/>
              <a:defRPr sz="1200">
                <a:solidFill>
                  <a:srgbClr val="18016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200"/>
              <a:buFont typeface="Nunito SemiBold"/>
              <a:buChar char="○"/>
              <a:defRPr sz="1200">
                <a:solidFill>
                  <a:srgbClr val="18016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200"/>
              <a:buFont typeface="Nunito SemiBold"/>
              <a:buChar char="■"/>
              <a:defRPr sz="1200">
                <a:solidFill>
                  <a:srgbClr val="18016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200"/>
              <a:buFont typeface="Nunito SemiBold"/>
              <a:buChar char="●"/>
              <a:defRPr sz="1200">
                <a:solidFill>
                  <a:srgbClr val="18016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200"/>
              <a:buFont typeface="Nunito SemiBold"/>
              <a:buChar char="○"/>
              <a:defRPr sz="1200">
                <a:solidFill>
                  <a:srgbClr val="18016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200"/>
              <a:buFont typeface="Nunito SemiBold"/>
              <a:buChar char="■"/>
              <a:defRPr sz="1200">
                <a:solidFill>
                  <a:srgbClr val="18016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200"/>
              <a:buFont typeface="Nunito SemiBold"/>
              <a:buChar char="●"/>
              <a:defRPr sz="1200">
                <a:solidFill>
                  <a:srgbClr val="18016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200"/>
              <a:buFont typeface="Nunito SemiBold"/>
              <a:buChar char="○"/>
              <a:defRPr sz="1200">
                <a:solidFill>
                  <a:srgbClr val="18016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200"/>
              <a:buFont typeface="Nunito SemiBold"/>
              <a:buChar char="■"/>
              <a:defRPr sz="1200">
                <a:solidFill>
                  <a:srgbClr val="18016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/>
        </p:txBody>
      </p:sp>
      <p:sp>
        <p:nvSpPr>
          <p:cNvPr id="80" name="Google Shape;80;g1dab78f85e8_0_38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dab78f85e8_0_38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4800"/>
              <a:buFont typeface="Poppins"/>
              <a:buNone/>
              <a:defRPr b="1" sz="4800">
                <a:solidFill>
                  <a:srgbClr val="18016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4800"/>
              <a:buFont typeface="Poppins"/>
              <a:buNone/>
              <a:defRPr b="1" sz="4800">
                <a:solidFill>
                  <a:srgbClr val="18016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4800"/>
              <a:buFont typeface="Poppins"/>
              <a:buNone/>
              <a:defRPr b="1" sz="4800">
                <a:solidFill>
                  <a:srgbClr val="18016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4800"/>
              <a:buFont typeface="Poppins"/>
              <a:buNone/>
              <a:defRPr b="1" sz="4800">
                <a:solidFill>
                  <a:srgbClr val="18016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4800"/>
              <a:buFont typeface="Poppins"/>
              <a:buNone/>
              <a:defRPr b="1" sz="4800">
                <a:solidFill>
                  <a:srgbClr val="18016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4800"/>
              <a:buFont typeface="Poppins"/>
              <a:buNone/>
              <a:defRPr b="1" sz="4800">
                <a:solidFill>
                  <a:srgbClr val="18016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4800"/>
              <a:buFont typeface="Poppins"/>
              <a:buNone/>
              <a:defRPr b="1" sz="4800">
                <a:solidFill>
                  <a:srgbClr val="18016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4800"/>
              <a:buFont typeface="Poppins"/>
              <a:buNone/>
              <a:defRPr b="1" sz="4800">
                <a:solidFill>
                  <a:srgbClr val="18016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4800"/>
              <a:buFont typeface="Poppins"/>
              <a:buNone/>
              <a:defRPr b="1" sz="4800">
                <a:solidFill>
                  <a:srgbClr val="18016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3" name="Google Shape;83;g1dab78f85e8_0_38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dab78f85e8_0_38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g1dab78f85e8_0_38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4200"/>
              <a:buFont typeface="Poppins"/>
              <a:buNone/>
              <a:defRPr b="1" sz="4200">
                <a:solidFill>
                  <a:srgbClr val="18016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4200"/>
              <a:buNone/>
              <a:defRPr sz="4200">
                <a:solidFill>
                  <a:srgbClr val="18016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4200"/>
              <a:buNone/>
              <a:defRPr sz="4200">
                <a:solidFill>
                  <a:srgbClr val="18016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4200"/>
              <a:buNone/>
              <a:defRPr sz="4200">
                <a:solidFill>
                  <a:srgbClr val="18016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4200"/>
              <a:buNone/>
              <a:defRPr sz="4200">
                <a:solidFill>
                  <a:srgbClr val="18016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4200"/>
              <a:buNone/>
              <a:defRPr sz="4200">
                <a:solidFill>
                  <a:srgbClr val="18016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4200"/>
              <a:buNone/>
              <a:defRPr sz="4200">
                <a:solidFill>
                  <a:srgbClr val="18016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4200"/>
              <a:buNone/>
              <a:defRPr sz="4200">
                <a:solidFill>
                  <a:srgbClr val="18016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4200"/>
              <a:buNone/>
              <a:defRPr sz="4200">
                <a:solidFill>
                  <a:srgbClr val="180162"/>
                </a:solidFill>
              </a:defRPr>
            </a:lvl9pPr>
          </a:lstStyle>
          <a:p/>
        </p:txBody>
      </p:sp>
      <p:sp>
        <p:nvSpPr>
          <p:cNvPr id="87" name="Google Shape;87;g1dab78f85e8_0_38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2100"/>
              <a:buFont typeface="Poppins SemiBold"/>
              <a:buNone/>
              <a:defRPr sz="2100">
                <a:solidFill>
                  <a:srgbClr val="18016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8" name="Google Shape;88;g1dab78f85e8_0_38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800"/>
              <a:buFont typeface="Nunito SemiBold"/>
              <a:buChar char="▸"/>
              <a:defRPr>
                <a:solidFill>
                  <a:srgbClr val="18016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400"/>
              <a:buFont typeface="Nunito SemiBold"/>
              <a:buChar char="○"/>
              <a:defRPr>
                <a:solidFill>
                  <a:srgbClr val="18016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400"/>
              <a:buFont typeface="Nunito SemiBold"/>
              <a:buChar char="■"/>
              <a:defRPr>
                <a:solidFill>
                  <a:srgbClr val="18016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400"/>
              <a:buFont typeface="Nunito SemiBold"/>
              <a:buChar char="●"/>
              <a:defRPr>
                <a:solidFill>
                  <a:srgbClr val="18016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400"/>
              <a:buFont typeface="Nunito SemiBold"/>
              <a:buChar char="○"/>
              <a:defRPr>
                <a:solidFill>
                  <a:srgbClr val="18016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400"/>
              <a:buFont typeface="Nunito SemiBold"/>
              <a:buChar char="■"/>
              <a:defRPr>
                <a:solidFill>
                  <a:srgbClr val="18016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400"/>
              <a:buFont typeface="Nunito SemiBold"/>
              <a:buChar char="●"/>
              <a:defRPr>
                <a:solidFill>
                  <a:srgbClr val="18016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400"/>
              <a:buFont typeface="Nunito SemiBold"/>
              <a:buChar char="○"/>
              <a:defRPr>
                <a:solidFill>
                  <a:srgbClr val="18016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400"/>
              <a:buFont typeface="Nunito SemiBold"/>
              <a:buChar char="■"/>
              <a:defRPr>
                <a:solidFill>
                  <a:srgbClr val="18016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/>
        </p:txBody>
      </p:sp>
      <p:sp>
        <p:nvSpPr>
          <p:cNvPr id="89" name="Google Shape;89;g1dab78f85e8_0_38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dab78f85e8_0_39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800"/>
              <a:buFont typeface="Nunito SemiBold"/>
              <a:buNone/>
              <a:defRPr>
                <a:solidFill>
                  <a:srgbClr val="18016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1pPr>
          </a:lstStyle>
          <a:p/>
        </p:txBody>
      </p:sp>
      <p:sp>
        <p:nvSpPr>
          <p:cNvPr id="92" name="Google Shape;92;g1dab78f85e8_0_39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dab78f85e8_0_39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2000"/>
              <a:buFont typeface="Poppins"/>
              <a:buNone/>
              <a:defRPr b="1" sz="12000">
                <a:solidFill>
                  <a:srgbClr val="18016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2000"/>
              <a:buFont typeface="Poppins"/>
              <a:buNone/>
              <a:defRPr b="1" sz="12000">
                <a:solidFill>
                  <a:srgbClr val="18016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2000"/>
              <a:buFont typeface="Poppins"/>
              <a:buNone/>
              <a:defRPr b="1" sz="12000">
                <a:solidFill>
                  <a:srgbClr val="18016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2000"/>
              <a:buFont typeface="Poppins"/>
              <a:buNone/>
              <a:defRPr b="1" sz="12000">
                <a:solidFill>
                  <a:srgbClr val="18016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2000"/>
              <a:buFont typeface="Poppins"/>
              <a:buNone/>
              <a:defRPr b="1" sz="12000">
                <a:solidFill>
                  <a:srgbClr val="18016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2000"/>
              <a:buFont typeface="Poppins"/>
              <a:buNone/>
              <a:defRPr b="1" sz="12000">
                <a:solidFill>
                  <a:srgbClr val="18016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2000"/>
              <a:buFont typeface="Poppins"/>
              <a:buNone/>
              <a:defRPr b="1" sz="12000">
                <a:solidFill>
                  <a:srgbClr val="18016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2000"/>
              <a:buFont typeface="Poppins"/>
              <a:buNone/>
              <a:defRPr b="1" sz="12000">
                <a:solidFill>
                  <a:srgbClr val="18016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2000"/>
              <a:buFont typeface="Poppins"/>
              <a:buNone/>
              <a:defRPr b="1" sz="12000">
                <a:solidFill>
                  <a:srgbClr val="18016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95" name="Google Shape;95;g1dab78f85e8_0_39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800"/>
              <a:buFont typeface="Nunito SemiBold"/>
              <a:buChar char="▸"/>
              <a:defRPr>
                <a:solidFill>
                  <a:srgbClr val="18016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400"/>
              <a:buFont typeface="Nunito SemiBold"/>
              <a:buChar char="○"/>
              <a:defRPr>
                <a:solidFill>
                  <a:srgbClr val="18016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400"/>
              <a:buFont typeface="Nunito SemiBold"/>
              <a:buChar char="■"/>
              <a:defRPr>
                <a:solidFill>
                  <a:srgbClr val="18016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400"/>
              <a:buFont typeface="Nunito SemiBold"/>
              <a:buChar char="●"/>
              <a:defRPr>
                <a:solidFill>
                  <a:srgbClr val="18016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400"/>
              <a:buFont typeface="Nunito SemiBold"/>
              <a:buChar char="○"/>
              <a:defRPr>
                <a:solidFill>
                  <a:srgbClr val="18016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400"/>
              <a:buFont typeface="Nunito SemiBold"/>
              <a:buChar char="■"/>
              <a:defRPr>
                <a:solidFill>
                  <a:srgbClr val="18016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400"/>
              <a:buFont typeface="Nunito SemiBold"/>
              <a:buChar char="●"/>
              <a:defRPr>
                <a:solidFill>
                  <a:srgbClr val="18016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400"/>
              <a:buFont typeface="Nunito SemiBold"/>
              <a:buChar char="○"/>
              <a:defRPr>
                <a:solidFill>
                  <a:srgbClr val="18016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400"/>
              <a:buFont typeface="Nunito SemiBold"/>
              <a:buChar char="■"/>
              <a:defRPr>
                <a:solidFill>
                  <a:srgbClr val="18016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/>
        </p:txBody>
      </p:sp>
      <p:sp>
        <p:nvSpPr>
          <p:cNvPr id="96" name="Google Shape;96;g1dab78f85e8_0_39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dab78f85e8_0_40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subtitel">
  <p:cSld name="TITLE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dab78f85e8_0_403"/>
          <p:cNvSpPr txBox="1"/>
          <p:nvPr>
            <p:ph type="title"/>
          </p:nvPr>
        </p:nvSpPr>
        <p:spPr>
          <a:xfrm>
            <a:off x="666750" y="862013"/>
            <a:ext cx="78105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101" name="Google Shape;101;g1dab78f85e8_0_403"/>
          <p:cNvSpPr txBox="1"/>
          <p:nvPr>
            <p:ph idx="1" type="body"/>
          </p:nvPr>
        </p:nvSpPr>
        <p:spPr>
          <a:xfrm>
            <a:off x="666750" y="2652713"/>
            <a:ext cx="78105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1pPr>
            <a:lvl2pPr indent="-2286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2pPr>
            <a:lvl3pPr indent="-2286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3pPr>
            <a:lvl4pPr indent="-2286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4pPr>
            <a:lvl5pPr indent="-2286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5pPr>
            <a:lvl6pPr indent="-27940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■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●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○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■"/>
              <a:defRPr/>
            </a:lvl9pPr>
          </a:lstStyle>
          <a:p/>
        </p:txBody>
      </p:sp>
      <p:sp>
        <p:nvSpPr>
          <p:cNvPr id="102" name="Google Shape;102;g1dab78f85e8_0_403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 lnSpcReduction="20000"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9" name="Google Shape;19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1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1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2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2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dab78f85e8_0_3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2800"/>
              <a:buFont typeface="Poppins"/>
              <a:buNone/>
              <a:defRPr b="1" sz="2800">
                <a:solidFill>
                  <a:srgbClr val="18016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2800"/>
              <a:buFont typeface="Poppins"/>
              <a:buNone/>
              <a:defRPr b="1" sz="2800">
                <a:solidFill>
                  <a:srgbClr val="18016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2800"/>
              <a:buFont typeface="Poppins"/>
              <a:buNone/>
              <a:defRPr b="1" sz="2800">
                <a:solidFill>
                  <a:srgbClr val="18016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2800"/>
              <a:buFont typeface="Poppins"/>
              <a:buNone/>
              <a:defRPr b="1" sz="2800">
                <a:solidFill>
                  <a:srgbClr val="18016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2800"/>
              <a:buFont typeface="Poppins"/>
              <a:buNone/>
              <a:defRPr b="1" sz="2800">
                <a:solidFill>
                  <a:srgbClr val="18016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2800"/>
              <a:buFont typeface="Poppins"/>
              <a:buNone/>
              <a:defRPr b="1" sz="2800">
                <a:solidFill>
                  <a:srgbClr val="18016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2800"/>
              <a:buFont typeface="Poppins"/>
              <a:buNone/>
              <a:defRPr b="1" sz="2800">
                <a:solidFill>
                  <a:srgbClr val="18016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2800"/>
              <a:buFont typeface="Poppins"/>
              <a:buNone/>
              <a:defRPr b="1" sz="2800">
                <a:solidFill>
                  <a:srgbClr val="18016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2800"/>
              <a:buFont typeface="Poppins"/>
              <a:buNone/>
              <a:defRPr b="1" sz="2800">
                <a:solidFill>
                  <a:srgbClr val="18016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6" name="Google Shape;56;g1dab78f85e8_0_35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800"/>
              <a:buFont typeface="Nunito SemiBold"/>
              <a:buChar char="▸"/>
              <a:defRPr sz="1800">
                <a:solidFill>
                  <a:srgbClr val="18016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400"/>
              <a:buFont typeface="Nunito SemiBold"/>
              <a:buChar char="○"/>
              <a:defRPr>
                <a:solidFill>
                  <a:srgbClr val="18016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400"/>
              <a:buFont typeface="Nunito SemiBold"/>
              <a:buChar char="■"/>
              <a:defRPr>
                <a:solidFill>
                  <a:srgbClr val="18016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400"/>
              <a:buFont typeface="Nunito SemiBold"/>
              <a:buChar char="●"/>
              <a:defRPr>
                <a:solidFill>
                  <a:srgbClr val="18016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400"/>
              <a:buFont typeface="Nunito SemiBold"/>
              <a:buChar char="○"/>
              <a:defRPr>
                <a:solidFill>
                  <a:srgbClr val="18016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400"/>
              <a:buFont typeface="Nunito SemiBold"/>
              <a:buChar char="■"/>
              <a:defRPr>
                <a:solidFill>
                  <a:srgbClr val="18016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400"/>
              <a:buFont typeface="Nunito SemiBold"/>
              <a:buChar char="●"/>
              <a:defRPr>
                <a:solidFill>
                  <a:srgbClr val="18016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400"/>
              <a:buFont typeface="Nunito SemiBold"/>
              <a:buChar char="○"/>
              <a:defRPr>
                <a:solidFill>
                  <a:srgbClr val="18016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1400"/>
              <a:buFont typeface="Nunito SemiBold"/>
              <a:buChar char="■"/>
              <a:defRPr>
                <a:solidFill>
                  <a:srgbClr val="18016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/>
        </p:txBody>
      </p:sp>
      <p:sp>
        <p:nvSpPr>
          <p:cNvPr id="57" name="Google Shape;57;g1dab78f85e8_0_3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hyperlink" Target="http://www.ans.app" TargetMode="External"/><Relationship Id="rId5" Type="http://schemas.openxmlformats.org/officeDocument/2006/relationships/hyperlink" Target="mailto:hello@ans.app" TargetMode="External"/><Relationship Id="rId6" Type="http://schemas.openxmlformats.org/officeDocument/2006/relationships/image" Target="../media/image12.png"/><Relationship Id="rId7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20.png"/><Relationship Id="rId5" Type="http://schemas.openxmlformats.org/officeDocument/2006/relationships/image" Target="../media/image1.png"/><Relationship Id="rId6" Type="http://schemas.openxmlformats.org/officeDocument/2006/relationships/image" Target="../media/image4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20.png"/><Relationship Id="rId5" Type="http://schemas.openxmlformats.org/officeDocument/2006/relationships/image" Target="../media/image1.png"/><Relationship Id="rId6" Type="http://schemas.openxmlformats.org/officeDocument/2006/relationships/image" Target="../media/image43.png"/></Relationships>
</file>

<file path=ppt/slides/_rels/slide12.xml.rels><?xml version="1.0" encoding="UTF-8" standalone="yes"?><Relationships xmlns="http://schemas.openxmlformats.org/package/2006/relationships"><Relationship Id="rId10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png"/><Relationship Id="rId4" Type="http://schemas.openxmlformats.org/officeDocument/2006/relationships/hyperlink" Target="http://www.ans.app" TargetMode="External"/><Relationship Id="rId9" Type="http://schemas.openxmlformats.org/officeDocument/2006/relationships/image" Target="../media/image46.png"/><Relationship Id="rId5" Type="http://schemas.openxmlformats.org/officeDocument/2006/relationships/image" Target="../media/image27.png"/><Relationship Id="rId6" Type="http://schemas.openxmlformats.org/officeDocument/2006/relationships/image" Target="../media/image42.png"/><Relationship Id="rId7" Type="http://schemas.openxmlformats.org/officeDocument/2006/relationships/image" Target="../media/image34.png"/><Relationship Id="rId8" Type="http://schemas.openxmlformats.org/officeDocument/2006/relationships/image" Target="../media/image3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1.png"/><Relationship Id="rId5" Type="http://schemas.openxmlformats.org/officeDocument/2006/relationships/image" Target="../media/image12.png"/><Relationship Id="rId6" Type="http://schemas.openxmlformats.org/officeDocument/2006/relationships/image" Target="../media/image37.png"/><Relationship Id="rId7" Type="http://schemas.openxmlformats.org/officeDocument/2006/relationships/image" Target="../media/image4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20.png"/><Relationship Id="rId5" Type="http://schemas.openxmlformats.org/officeDocument/2006/relationships/image" Target="../media/image1.png"/><Relationship Id="rId6" Type="http://schemas.openxmlformats.org/officeDocument/2006/relationships/image" Target="../media/image4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20.png"/><Relationship Id="rId5" Type="http://schemas.openxmlformats.org/officeDocument/2006/relationships/image" Target="../media/image1.png"/><Relationship Id="rId6" Type="http://schemas.openxmlformats.org/officeDocument/2006/relationships/image" Target="../media/image4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20.png"/><Relationship Id="rId6" Type="http://schemas.openxmlformats.org/officeDocument/2006/relationships/image" Target="../media/image43.png"/></Relationships>
</file>

<file path=ppt/slides/_rels/slide7.xml.rels><?xml version="1.0" encoding="UTF-8" standalone="yes"?><Relationships xmlns="http://schemas.openxmlformats.org/package/2006/relationships"><Relationship Id="rId20" Type="http://schemas.openxmlformats.org/officeDocument/2006/relationships/image" Target="../media/image43.png"/><Relationship Id="rId11" Type="http://schemas.openxmlformats.org/officeDocument/2006/relationships/image" Target="../media/image9.png"/><Relationship Id="rId10" Type="http://schemas.openxmlformats.org/officeDocument/2006/relationships/image" Target="../media/image17.png"/><Relationship Id="rId13" Type="http://schemas.openxmlformats.org/officeDocument/2006/relationships/image" Target="../media/image12.png"/><Relationship Id="rId1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1.png"/><Relationship Id="rId9" Type="http://schemas.openxmlformats.org/officeDocument/2006/relationships/image" Target="../media/image16.png"/><Relationship Id="rId15" Type="http://schemas.openxmlformats.org/officeDocument/2006/relationships/image" Target="../media/image19.png"/><Relationship Id="rId14" Type="http://schemas.openxmlformats.org/officeDocument/2006/relationships/image" Target="../media/image11.png"/><Relationship Id="rId17" Type="http://schemas.openxmlformats.org/officeDocument/2006/relationships/image" Target="../media/image44.png"/><Relationship Id="rId16" Type="http://schemas.openxmlformats.org/officeDocument/2006/relationships/image" Target="../media/image35.png"/><Relationship Id="rId5" Type="http://schemas.openxmlformats.org/officeDocument/2006/relationships/image" Target="../media/image5.png"/><Relationship Id="rId19" Type="http://schemas.openxmlformats.org/officeDocument/2006/relationships/image" Target="../media/image28.png"/><Relationship Id="rId6" Type="http://schemas.openxmlformats.org/officeDocument/2006/relationships/image" Target="../media/image6.png"/><Relationship Id="rId18" Type="http://schemas.openxmlformats.org/officeDocument/2006/relationships/image" Target="../media/image18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23.png"/><Relationship Id="rId10" Type="http://schemas.openxmlformats.org/officeDocument/2006/relationships/image" Target="../media/image24.png"/><Relationship Id="rId13" Type="http://schemas.openxmlformats.org/officeDocument/2006/relationships/image" Target="../media/image43.png"/><Relationship Id="rId1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1.png"/><Relationship Id="rId9" Type="http://schemas.openxmlformats.org/officeDocument/2006/relationships/image" Target="../media/image40.png"/><Relationship Id="rId14" Type="http://schemas.openxmlformats.org/officeDocument/2006/relationships/image" Target="../media/image26.png"/><Relationship Id="rId5" Type="http://schemas.openxmlformats.org/officeDocument/2006/relationships/image" Target="../media/image12.png"/><Relationship Id="rId6" Type="http://schemas.openxmlformats.org/officeDocument/2006/relationships/image" Target="../media/image21.png"/><Relationship Id="rId7" Type="http://schemas.openxmlformats.org/officeDocument/2006/relationships/image" Target="../media/image29.png"/><Relationship Id="rId8" Type="http://schemas.openxmlformats.org/officeDocument/2006/relationships/hyperlink" Target="https://ans.app/stories/eton_college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3.png"/><Relationship Id="rId4" Type="http://schemas.openxmlformats.org/officeDocument/2006/relationships/image" Target="../media/image12.png"/><Relationship Id="rId9" Type="http://schemas.openxmlformats.org/officeDocument/2006/relationships/image" Target="../media/image25.png"/><Relationship Id="rId5" Type="http://schemas.openxmlformats.org/officeDocument/2006/relationships/image" Target="../media/image20.png"/><Relationship Id="rId6" Type="http://schemas.openxmlformats.org/officeDocument/2006/relationships/image" Target="../media/image1.png"/><Relationship Id="rId7" Type="http://schemas.openxmlformats.org/officeDocument/2006/relationships/image" Target="../media/image31.png"/><Relationship Id="rId8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B0166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dab78f85e8_0_24"/>
          <p:cNvSpPr/>
          <p:nvPr/>
        </p:nvSpPr>
        <p:spPr>
          <a:xfrm>
            <a:off x="907825" y="1086100"/>
            <a:ext cx="6816900" cy="3016500"/>
          </a:xfrm>
          <a:prstGeom prst="roundRect">
            <a:avLst>
              <a:gd fmla="val 512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g1dab78f85e8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2400" y="644875"/>
            <a:ext cx="1440975" cy="134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1dab78f85e8_0_24"/>
          <p:cNvSpPr txBox="1"/>
          <p:nvPr/>
        </p:nvSpPr>
        <p:spPr>
          <a:xfrm>
            <a:off x="1137050" y="3609000"/>
            <a:ext cx="37938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r>
              <a:rPr lang="nl" sz="1500">
                <a:solidFill>
                  <a:srgbClr val="1B0166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www.ans.app</a:t>
            </a:r>
            <a:r>
              <a:rPr lang="nl" sz="1500">
                <a:solidFill>
                  <a:srgbClr val="1B0166"/>
                </a:solidFill>
                <a:latin typeface="Poppins"/>
                <a:ea typeface="Poppins"/>
                <a:cs typeface="Poppins"/>
                <a:sym typeface="Poppins"/>
              </a:rPr>
              <a:t> | hello</a:t>
            </a:r>
            <a:r>
              <a:rPr lang="nl" sz="1500">
                <a:solidFill>
                  <a:srgbClr val="1B0166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@ans.app</a:t>
            </a:r>
            <a:endParaRPr sz="1500">
              <a:solidFill>
                <a:srgbClr val="1B01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0" name="Google Shape;110;g1dab78f85e8_0_24"/>
          <p:cNvSpPr/>
          <p:nvPr/>
        </p:nvSpPr>
        <p:spPr>
          <a:xfrm>
            <a:off x="3087800" y="644875"/>
            <a:ext cx="372300" cy="407400"/>
          </a:xfrm>
          <a:prstGeom prst="rect">
            <a:avLst/>
          </a:prstGeom>
          <a:solidFill>
            <a:srgbClr val="1B01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g1dab78f85e8_0_24"/>
          <p:cNvPicPr preferRelativeResize="0"/>
          <p:nvPr/>
        </p:nvPicPr>
        <p:blipFill rotWithShape="1">
          <a:blip r:embed="rId6">
            <a:alphaModFix/>
          </a:blip>
          <a:srcRect b="32583" l="8293" r="6730" t="32690"/>
          <a:stretch/>
        </p:blipFill>
        <p:spPr>
          <a:xfrm>
            <a:off x="1165625" y="1295400"/>
            <a:ext cx="1440973" cy="588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1dab78f85e8_0_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03075" y="2073836"/>
            <a:ext cx="6294703" cy="134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g254b11385f9_0_262"/>
          <p:cNvPicPr preferRelativeResize="0"/>
          <p:nvPr/>
        </p:nvPicPr>
        <p:blipFill rotWithShape="1">
          <a:blip r:embed="rId3">
            <a:alphaModFix/>
          </a:blip>
          <a:srcRect b="35081" l="7428" r="5486" t="36607"/>
          <a:stretch/>
        </p:blipFill>
        <p:spPr>
          <a:xfrm>
            <a:off x="8291425" y="4719698"/>
            <a:ext cx="680177" cy="2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g254b11385f9_0_262"/>
          <p:cNvPicPr preferRelativeResize="0"/>
          <p:nvPr/>
        </p:nvPicPr>
        <p:blipFill rotWithShape="1">
          <a:blip r:embed="rId4">
            <a:alphaModFix/>
          </a:blip>
          <a:srcRect b="0" l="0" r="49302" t="0"/>
          <a:stretch/>
        </p:blipFill>
        <p:spPr>
          <a:xfrm rot="-5400000">
            <a:off x="5935025" y="-360875"/>
            <a:ext cx="857275" cy="157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g254b11385f9_0_262"/>
          <p:cNvPicPr preferRelativeResize="0"/>
          <p:nvPr/>
        </p:nvPicPr>
        <p:blipFill rotWithShape="1">
          <a:blip r:embed="rId5">
            <a:alphaModFix/>
          </a:blip>
          <a:srcRect b="42542" l="21028" r="21057" t="20874"/>
          <a:stretch/>
        </p:blipFill>
        <p:spPr>
          <a:xfrm>
            <a:off x="1347050" y="4412025"/>
            <a:ext cx="1158026" cy="73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g254b11385f9_0_262"/>
          <p:cNvPicPr preferRelativeResize="0"/>
          <p:nvPr/>
        </p:nvPicPr>
        <p:blipFill rotWithShape="1">
          <a:blip r:embed="rId6">
            <a:alphaModFix/>
          </a:blip>
          <a:srcRect b="0" l="-20687" r="39846" t="0"/>
          <a:stretch/>
        </p:blipFill>
        <p:spPr>
          <a:xfrm>
            <a:off x="7750300" y="2317975"/>
            <a:ext cx="1393699" cy="1724026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254b11385f9_0_262"/>
          <p:cNvSpPr txBox="1"/>
          <p:nvPr/>
        </p:nvSpPr>
        <p:spPr>
          <a:xfrm>
            <a:off x="720000" y="2502600"/>
            <a:ext cx="77040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" sz="1800">
                <a:solidFill>
                  <a:srgbClr val="180162"/>
                </a:solidFill>
                <a:latin typeface="Nunito"/>
                <a:ea typeface="Nunito"/>
                <a:cs typeface="Nunito"/>
                <a:sym typeface="Nunito"/>
              </a:rPr>
              <a:t>By Madalina-Nicoleta Bulumac &amp;</a:t>
            </a:r>
            <a:endParaRPr sz="1800">
              <a:solidFill>
                <a:srgbClr val="18016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" sz="1800">
                <a:solidFill>
                  <a:srgbClr val="180162"/>
                </a:solidFill>
                <a:latin typeface="Nunito"/>
                <a:ea typeface="Nunito"/>
                <a:cs typeface="Nunito"/>
                <a:sym typeface="Nunito"/>
              </a:rPr>
              <a:t>Christopher Smith Idehenre</a:t>
            </a:r>
            <a:endParaRPr sz="1800">
              <a:solidFill>
                <a:srgbClr val="18016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7" name="Google Shape;277;g254b11385f9_0_262"/>
          <p:cNvSpPr txBox="1"/>
          <p:nvPr/>
        </p:nvSpPr>
        <p:spPr>
          <a:xfrm>
            <a:off x="720000" y="1763700"/>
            <a:ext cx="7704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nl" sz="3600">
                <a:solidFill>
                  <a:srgbClr val="180162"/>
                </a:solidFill>
                <a:latin typeface="Poppins"/>
                <a:ea typeface="Poppins"/>
                <a:cs typeface="Poppins"/>
                <a:sym typeface="Poppins"/>
              </a:rPr>
              <a:t>Live Product Demonstration</a:t>
            </a:r>
            <a:endParaRPr b="1" i="0" sz="3600" u="none" cap="none" strike="noStrike">
              <a:solidFill>
                <a:srgbClr val="18016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g254b11385f9_0_300"/>
          <p:cNvPicPr preferRelativeResize="0"/>
          <p:nvPr/>
        </p:nvPicPr>
        <p:blipFill rotWithShape="1">
          <a:blip r:embed="rId3">
            <a:alphaModFix/>
          </a:blip>
          <a:srcRect b="35081" l="7428" r="5486" t="36607"/>
          <a:stretch/>
        </p:blipFill>
        <p:spPr>
          <a:xfrm>
            <a:off x="8291425" y="4719698"/>
            <a:ext cx="680177" cy="2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g254b11385f9_0_300"/>
          <p:cNvPicPr preferRelativeResize="0"/>
          <p:nvPr/>
        </p:nvPicPr>
        <p:blipFill rotWithShape="1">
          <a:blip r:embed="rId4">
            <a:alphaModFix/>
          </a:blip>
          <a:srcRect b="0" l="0" r="49302" t="0"/>
          <a:stretch/>
        </p:blipFill>
        <p:spPr>
          <a:xfrm rot="-5400000">
            <a:off x="5935025" y="-360875"/>
            <a:ext cx="857275" cy="157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254b11385f9_0_300"/>
          <p:cNvPicPr preferRelativeResize="0"/>
          <p:nvPr/>
        </p:nvPicPr>
        <p:blipFill rotWithShape="1">
          <a:blip r:embed="rId5">
            <a:alphaModFix/>
          </a:blip>
          <a:srcRect b="42542" l="21028" r="21057" t="20874"/>
          <a:stretch/>
        </p:blipFill>
        <p:spPr>
          <a:xfrm>
            <a:off x="1347050" y="4412025"/>
            <a:ext cx="1158026" cy="73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254b11385f9_0_300"/>
          <p:cNvPicPr preferRelativeResize="0"/>
          <p:nvPr/>
        </p:nvPicPr>
        <p:blipFill rotWithShape="1">
          <a:blip r:embed="rId6">
            <a:alphaModFix/>
          </a:blip>
          <a:srcRect b="0" l="-20687" r="39846" t="0"/>
          <a:stretch/>
        </p:blipFill>
        <p:spPr>
          <a:xfrm>
            <a:off x="7750300" y="2317975"/>
            <a:ext cx="1393699" cy="1724026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g254b11385f9_0_300"/>
          <p:cNvSpPr txBox="1"/>
          <p:nvPr/>
        </p:nvSpPr>
        <p:spPr>
          <a:xfrm>
            <a:off x="720000" y="2202300"/>
            <a:ext cx="7704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nl" sz="3600">
                <a:solidFill>
                  <a:srgbClr val="180162"/>
                </a:solidFill>
                <a:latin typeface="Poppins"/>
                <a:ea typeface="Poppins"/>
                <a:cs typeface="Poppins"/>
                <a:sym typeface="Poppins"/>
              </a:rPr>
              <a:t>Q &amp; A</a:t>
            </a:r>
            <a:endParaRPr b="1" i="0" sz="3600" u="none" cap="none" strike="noStrike">
              <a:solidFill>
                <a:srgbClr val="18016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54b11385f9_0_199"/>
          <p:cNvSpPr/>
          <p:nvPr/>
        </p:nvSpPr>
        <p:spPr>
          <a:xfrm>
            <a:off x="0" y="2853025"/>
            <a:ext cx="4572000" cy="2290500"/>
          </a:xfrm>
          <a:prstGeom prst="rect">
            <a:avLst/>
          </a:prstGeom>
          <a:solidFill>
            <a:srgbClr val="1B01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g254b11385f9_0_199"/>
          <p:cNvSpPr/>
          <p:nvPr/>
        </p:nvSpPr>
        <p:spPr>
          <a:xfrm>
            <a:off x="4572000" y="2853025"/>
            <a:ext cx="4572000" cy="2290500"/>
          </a:xfrm>
          <a:prstGeom prst="rect">
            <a:avLst/>
          </a:prstGeom>
          <a:solidFill>
            <a:srgbClr val="F5A37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Google Shape;293;g254b11385f9_0_1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445025"/>
            <a:ext cx="5424501" cy="124827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g254b11385f9_0_199"/>
          <p:cNvSpPr txBox="1"/>
          <p:nvPr/>
        </p:nvSpPr>
        <p:spPr>
          <a:xfrm>
            <a:off x="4858050" y="3247375"/>
            <a:ext cx="3999900" cy="15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nl" sz="13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Get in touch with our</a:t>
            </a:r>
            <a:br>
              <a:rPr b="0" i="0" lang="nl" sz="13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0" i="0" lang="nl" sz="13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Ans specialists via:</a:t>
            </a:r>
            <a:endParaRPr b="0" i="0" sz="1300" u="none" cap="none" strike="noStrike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nl" sz="13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     </a:t>
            </a:r>
            <a:r>
              <a:rPr b="1" lang="nl" sz="13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hello</a:t>
            </a:r>
            <a:r>
              <a:rPr b="1" i="0" lang="nl" sz="13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@ans.app</a:t>
            </a:r>
            <a:endParaRPr b="1" i="0" sz="1300" u="none" cap="none" strike="noStrike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nl" sz="13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     </a:t>
            </a:r>
            <a:r>
              <a:rPr b="1" i="0" lang="nl" sz="1300" u="none" cap="none" strike="noStrike">
                <a:solidFill>
                  <a:schemeClr val="lt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www.ans.app</a:t>
            </a:r>
            <a:endParaRPr b="1" i="0" sz="13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95" name="Google Shape;295;g254b11385f9_0_199"/>
          <p:cNvPicPr preferRelativeResize="0"/>
          <p:nvPr/>
        </p:nvPicPr>
        <p:blipFill rotWithShape="1">
          <a:blip r:embed="rId5">
            <a:alphaModFix/>
          </a:blip>
          <a:srcRect b="4939" l="0" r="6716" t="4930"/>
          <a:stretch/>
        </p:blipFill>
        <p:spPr>
          <a:xfrm>
            <a:off x="7394912" y="3355325"/>
            <a:ext cx="1436938" cy="139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g254b11385f9_0_19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05879" y="4484625"/>
            <a:ext cx="1189028" cy="38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g254b11385f9_0_19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28375" y="3898573"/>
            <a:ext cx="239300" cy="19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g254b11385f9_0_19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28375" y="4194050"/>
            <a:ext cx="239300" cy="290579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g254b11385f9_0_199"/>
          <p:cNvSpPr txBox="1"/>
          <p:nvPr/>
        </p:nvSpPr>
        <p:spPr>
          <a:xfrm>
            <a:off x="222700" y="1590400"/>
            <a:ext cx="5151900" cy="8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5"/>
              <a:buFont typeface="Arial"/>
              <a:buNone/>
            </a:pPr>
            <a:r>
              <a:rPr b="1" i="0" lang="nl" sz="1470" u="none" cap="none" strike="noStrike">
                <a:solidFill>
                  <a:srgbClr val="180162"/>
                </a:solidFill>
                <a:latin typeface="Nunito"/>
                <a:ea typeface="Nunito"/>
                <a:cs typeface="Nunito"/>
                <a:sym typeface="Nunito"/>
              </a:rPr>
              <a:t>Contact us </a:t>
            </a:r>
            <a:r>
              <a:rPr b="0" i="0" lang="nl" sz="1470" u="none" cap="none" strike="noStrike">
                <a:solidFill>
                  <a:srgbClr val="180162"/>
                </a:solidFill>
                <a:latin typeface="Nunito"/>
                <a:ea typeface="Nunito"/>
                <a:cs typeface="Nunito"/>
                <a:sym typeface="Nunito"/>
              </a:rPr>
              <a:t>or </a:t>
            </a:r>
            <a:r>
              <a:rPr b="1" i="0" lang="nl" sz="1470" u="none" cap="none" strike="noStrike">
                <a:solidFill>
                  <a:srgbClr val="180162"/>
                </a:solidFill>
                <a:latin typeface="Nunito"/>
                <a:ea typeface="Nunito"/>
                <a:cs typeface="Nunito"/>
                <a:sym typeface="Nunito"/>
              </a:rPr>
              <a:t>schedule an appointment</a:t>
            </a:r>
            <a:r>
              <a:rPr b="0" i="0" lang="nl" sz="1470" u="none" cap="none" strike="noStrike">
                <a:solidFill>
                  <a:srgbClr val="180162"/>
                </a:solidFill>
                <a:latin typeface="Nunito"/>
                <a:ea typeface="Nunito"/>
                <a:cs typeface="Nunito"/>
                <a:sym typeface="Nunito"/>
              </a:rPr>
              <a:t> via the website. You can also register online for your own </a:t>
            </a:r>
            <a:r>
              <a:rPr b="1" i="0" lang="nl" sz="1470" u="none" cap="none" strike="noStrike">
                <a:solidFill>
                  <a:srgbClr val="180162"/>
                </a:solidFill>
                <a:latin typeface="Nunito"/>
                <a:ea typeface="Nunito"/>
                <a:cs typeface="Nunito"/>
                <a:sym typeface="Nunito"/>
              </a:rPr>
              <a:t>free trial environment.</a:t>
            </a:r>
            <a:endParaRPr b="1" i="0" sz="1470" u="none" cap="none" strike="noStrike">
              <a:solidFill>
                <a:srgbClr val="18016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605"/>
              <a:buFont typeface="Arial"/>
              <a:buNone/>
            </a:pPr>
            <a:r>
              <a:t/>
            </a:r>
            <a:endParaRPr b="0" i="0" sz="1470" u="none" cap="none" strike="noStrike">
              <a:solidFill>
                <a:srgbClr val="18016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605"/>
              <a:buFont typeface="Arial"/>
              <a:buNone/>
            </a:pPr>
            <a:r>
              <a:t/>
            </a:r>
            <a:endParaRPr b="0" i="0" sz="1470" u="none" cap="none" strike="noStrike">
              <a:solidFill>
                <a:srgbClr val="18016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00" name="Google Shape;300;g254b11385f9_0_199"/>
          <p:cNvPicPr preferRelativeResize="0"/>
          <p:nvPr/>
        </p:nvPicPr>
        <p:blipFill rotWithShape="1">
          <a:blip r:embed="rId9">
            <a:alphaModFix/>
          </a:blip>
          <a:srcRect b="0" l="5782" r="17223" t="0"/>
          <a:stretch/>
        </p:blipFill>
        <p:spPr>
          <a:xfrm>
            <a:off x="930550" y="2853038"/>
            <a:ext cx="2710901" cy="2290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g254b11385f9_0_199"/>
          <p:cNvPicPr preferRelativeResize="0"/>
          <p:nvPr/>
        </p:nvPicPr>
        <p:blipFill rotWithShape="1">
          <a:blip r:embed="rId10">
            <a:alphaModFix/>
          </a:blip>
          <a:srcRect b="0" l="0" r="49302" t="0"/>
          <a:stretch/>
        </p:blipFill>
        <p:spPr>
          <a:xfrm rot="-5400000">
            <a:off x="6087425" y="-208475"/>
            <a:ext cx="857275" cy="157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g255328fe6f0_1_6"/>
          <p:cNvPicPr preferRelativeResize="0"/>
          <p:nvPr/>
        </p:nvPicPr>
        <p:blipFill rotWithShape="1">
          <a:blip r:embed="rId3">
            <a:alphaModFix/>
          </a:blip>
          <a:srcRect b="0" l="0" r="49302" t="0"/>
          <a:stretch/>
        </p:blipFill>
        <p:spPr>
          <a:xfrm rot="-5400000">
            <a:off x="5935025" y="-360875"/>
            <a:ext cx="857275" cy="157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g255328fe6f0_1_6"/>
          <p:cNvPicPr preferRelativeResize="0"/>
          <p:nvPr/>
        </p:nvPicPr>
        <p:blipFill rotWithShape="1">
          <a:blip r:embed="rId4">
            <a:alphaModFix/>
          </a:blip>
          <a:srcRect b="42542" l="21028" r="21057" t="20874"/>
          <a:stretch/>
        </p:blipFill>
        <p:spPr>
          <a:xfrm>
            <a:off x="1347050" y="4412025"/>
            <a:ext cx="1158026" cy="73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g255328fe6f0_1_6"/>
          <p:cNvPicPr preferRelativeResize="0"/>
          <p:nvPr/>
        </p:nvPicPr>
        <p:blipFill rotWithShape="1">
          <a:blip r:embed="rId5">
            <a:alphaModFix/>
          </a:blip>
          <a:srcRect b="35081" l="7428" r="5486" t="36607"/>
          <a:stretch/>
        </p:blipFill>
        <p:spPr>
          <a:xfrm>
            <a:off x="8291425" y="4719698"/>
            <a:ext cx="680177" cy="2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g255328fe6f0_1_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18638" y="1017713"/>
            <a:ext cx="7106724" cy="3324334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g255328fe6f0_1_6"/>
          <p:cNvSpPr txBox="1"/>
          <p:nvPr>
            <p:ph type="title"/>
          </p:nvPr>
        </p:nvSpPr>
        <p:spPr>
          <a:xfrm>
            <a:off x="311700" y="324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ct val="119580"/>
              <a:buFont typeface="Poppins"/>
              <a:buNone/>
            </a:pPr>
            <a:r>
              <a:rPr lang="nl" sz="3177">
                <a:solidFill>
                  <a:srgbClr val="180162"/>
                </a:solidFill>
                <a:latin typeface="Poppins"/>
                <a:ea typeface="Poppins"/>
                <a:cs typeface="Poppins"/>
                <a:sym typeface="Poppins"/>
              </a:rPr>
              <a:t>Pricing Plans</a:t>
            </a:r>
            <a:endParaRPr sz="100">
              <a:solidFill>
                <a:srgbClr val="18016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80162"/>
              </a:solidFill>
            </a:endParaRPr>
          </a:p>
        </p:txBody>
      </p:sp>
      <p:pic>
        <p:nvPicPr>
          <p:cNvPr id="311" name="Google Shape;311;g255328fe6f0_1_6"/>
          <p:cNvPicPr preferRelativeResize="0"/>
          <p:nvPr/>
        </p:nvPicPr>
        <p:blipFill rotWithShape="1">
          <a:blip r:embed="rId7">
            <a:alphaModFix/>
          </a:blip>
          <a:srcRect b="0" l="-20687" r="39846" t="0"/>
          <a:stretch/>
        </p:blipFill>
        <p:spPr>
          <a:xfrm>
            <a:off x="7750300" y="2317975"/>
            <a:ext cx="1393699" cy="1724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dab78f85e8_0_208"/>
          <p:cNvSpPr txBox="1"/>
          <p:nvPr/>
        </p:nvSpPr>
        <p:spPr>
          <a:xfrm>
            <a:off x="311700" y="1322850"/>
            <a:ext cx="7912500" cy="4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1B0166"/>
              </a:buClr>
              <a:buSzPts val="1600"/>
              <a:buFont typeface="Nunito"/>
              <a:buAutoNum type="arabicPeriod"/>
            </a:pPr>
            <a:r>
              <a:rPr b="1" lang="nl" sz="1600">
                <a:solidFill>
                  <a:srgbClr val="1B0166"/>
                </a:solidFill>
                <a:latin typeface="Nunito"/>
                <a:ea typeface="Nunito"/>
                <a:cs typeface="Nunito"/>
                <a:sym typeface="Nunito"/>
              </a:rPr>
              <a:t>Story of Ans</a:t>
            </a:r>
            <a:endParaRPr b="1" sz="1600">
              <a:solidFill>
                <a:srgbClr val="1B016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1B0166"/>
              </a:buClr>
              <a:buSzPts val="1600"/>
              <a:buFont typeface="Nunito"/>
              <a:buAutoNum type="arabicPeriod"/>
            </a:pPr>
            <a:r>
              <a:rPr b="1" lang="nl" sz="1600">
                <a:solidFill>
                  <a:srgbClr val="1B0166"/>
                </a:solidFill>
                <a:latin typeface="Nunito"/>
                <a:ea typeface="Nunito"/>
                <a:cs typeface="Nunito"/>
                <a:sym typeface="Nunito"/>
              </a:rPr>
              <a:t>How does Ans work?</a:t>
            </a:r>
            <a:endParaRPr b="1" sz="1600">
              <a:solidFill>
                <a:srgbClr val="1B016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1B0166"/>
              </a:buClr>
              <a:buSzPts val="1600"/>
              <a:buFont typeface="Nunito"/>
              <a:buAutoNum type="arabicPeriod"/>
            </a:pPr>
            <a:r>
              <a:rPr b="1" lang="nl" sz="1600">
                <a:solidFill>
                  <a:srgbClr val="1B0166"/>
                </a:solidFill>
                <a:latin typeface="Nunito"/>
                <a:ea typeface="Nunito"/>
                <a:cs typeface="Nunito"/>
                <a:sym typeface="Nunito"/>
              </a:rPr>
              <a:t>3 STEM use cases</a:t>
            </a:r>
            <a:endParaRPr b="1" sz="1600">
              <a:solidFill>
                <a:srgbClr val="1B016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1B0166"/>
              </a:buClr>
              <a:buSzPts val="1600"/>
              <a:buFont typeface="Nunito"/>
              <a:buAutoNum type="alphaLcPeriod"/>
            </a:pPr>
            <a:r>
              <a:rPr lang="nl" sz="1600">
                <a:solidFill>
                  <a:srgbClr val="1B0166"/>
                </a:solidFill>
                <a:latin typeface="Nunito"/>
                <a:ea typeface="Nunito"/>
                <a:cs typeface="Nunito"/>
                <a:sym typeface="Nunito"/>
              </a:rPr>
              <a:t>STEM question types</a:t>
            </a:r>
            <a:endParaRPr sz="1600">
              <a:solidFill>
                <a:srgbClr val="1B016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1B0166"/>
              </a:buClr>
              <a:buSzPts val="1600"/>
              <a:buFont typeface="Nunito"/>
              <a:buAutoNum type="alphaLcPeriod"/>
            </a:pPr>
            <a:r>
              <a:rPr lang="nl" sz="1600">
                <a:solidFill>
                  <a:srgbClr val="1B0166"/>
                </a:solidFill>
                <a:latin typeface="Nunito"/>
                <a:ea typeface="Nunito"/>
                <a:cs typeface="Nunito"/>
                <a:sym typeface="Nunito"/>
              </a:rPr>
              <a:t>Variables</a:t>
            </a:r>
            <a:endParaRPr sz="1600">
              <a:solidFill>
                <a:srgbClr val="1B016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1B0166"/>
              </a:buClr>
              <a:buSzPts val="1600"/>
              <a:buFont typeface="Nunito"/>
              <a:buAutoNum type="alphaLcPeriod"/>
            </a:pPr>
            <a:r>
              <a:rPr lang="nl" sz="1600">
                <a:solidFill>
                  <a:srgbClr val="1B0166"/>
                </a:solidFill>
                <a:latin typeface="Nunito"/>
                <a:ea typeface="Nunito"/>
                <a:cs typeface="Nunito"/>
                <a:sym typeface="Nunito"/>
              </a:rPr>
              <a:t>Handwritten and hybrid exams</a:t>
            </a:r>
            <a:endParaRPr sz="1600">
              <a:solidFill>
                <a:srgbClr val="1B016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1B0166"/>
              </a:buClr>
              <a:buSzPts val="1600"/>
              <a:buFont typeface="Nunito"/>
              <a:buAutoNum type="arabicPeriod"/>
            </a:pPr>
            <a:r>
              <a:rPr b="1" lang="nl" sz="1600">
                <a:solidFill>
                  <a:srgbClr val="1B0166"/>
                </a:solidFill>
                <a:latin typeface="Nunito"/>
                <a:ea typeface="Nunito"/>
                <a:cs typeface="Nunito"/>
                <a:sym typeface="Nunito"/>
              </a:rPr>
              <a:t>Live Product Demonstration</a:t>
            </a:r>
            <a:endParaRPr b="1" sz="1600">
              <a:solidFill>
                <a:srgbClr val="1B016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1B0166"/>
              </a:buClr>
              <a:buSzPts val="1600"/>
              <a:buFont typeface="Nunito"/>
              <a:buAutoNum type="arabicPeriod"/>
            </a:pPr>
            <a:r>
              <a:rPr b="1" lang="nl" sz="1600">
                <a:solidFill>
                  <a:srgbClr val="1B0166"/>
                </a:solidFill>
                <a:latin typeface="Nunito"/>
                <a:ea typeface="Nunito"/>
                <a:cs typeface="Nunito"/>
                <a:sym typeface="Nunito"/>
              </a:rPr>
              <a:t>Q&amp;A</a:t>
            </a:r>
            <a:endParaRPr b="1" sz="1600">
              <a:solidFill>
                <a:srgbClr val="1B01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8" name="Google Shape;118;g1dab78f85e8_0_208"/>
          <p:cNvSpPr txBox="1"/>
          <p:nvPr/>
        </p:nvSpPr>
        <p:spPr>
          <a:xfrm>
            <a:off x="311700" y="445025"/>
            <a:ext cx="8912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50"/>
              <a:buFont typeface="Arial"/>
              <a:buNone/>
            </a:pPr>
            <a:r>
              <a:rPr b="1" lang="nl" sz="3000">
                <a:solidFill>
                  <a:srgbClr val="180162"/>
                </a:solidFill>
                <a:latin typeface="Poppins"/>
                <a:ea typeface="Poppins"/>
                <a:cs typeface="Poppins"/>
                <a:sym typeface="Poppins"/>
              </a:rPr>
              <a:t>Today</a:t>
            </a:r>
            <a:endParaRPr sz="3000">
              <a:solidFill>
                <a:srgbClr val="180162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0"/>
              <a:buFont typeface="Arial"/>
              <a:buNone/>
            </a:pPr>
            <a:r>
              <a:t/>
            </a:r>
            <a:endParaRPr b="1" sz="2400">
              <a:solidFill>
                <a:srgbClr val="18016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9" name="Google Shape;119;g1dab78f85e8_0_208"/>
          <p:cNvPicPr preferRelativeResize="0"/>
          <p:nvPr/>
        </p:nvPicPr>
        <p:blipFill rotWithShape="1">
          <a:blip r:embed="rId3">
            <a:alphaModFix/>
          </a:blip>
          <a:srcRect b="35081" l="7428" r="5486" t="36607"/>
          <a:stretch/>
        </p:blipFill>
        <p:spPr>
          <a:xfrm>
            <a:off x="8291425" y="4719698"/>
            <a:ext cx="680177" cy="2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1dab78f85e8_0_208"/>
          <p:cNvPicPr preferRelativeResize="0"/>
          <p:nvPr/>
        </p:nvPicPr>
        <p:blipFill rotWithShape="1">
          <a:blip r:embed="rId4">
            <a:alphaModFix/>
          </a:blip>
          <a:srcRect b="0" l="0" r="49302" t="0"/>
          <a:stretch/>
        </p:blipFill>
        <p:spPr>
          <a:xfrm rot="-5400000">
            <a:off x="5935025" y="-360875"/>
            <a:ext cx="857275" cy="157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1dab78f85e8_0_208"/>
          <p:cNvPicPr preferRelativeResize="0"/>
          <p:nvPr/>
        </p:nvPicPr>
        <p:blipFill rotWithShape="1">
          <a:blip r:embed="rId5">
            <a:alphaModFix/>
          </a:blip>
          <a:srcRect b="42542" l="21028" r="21057" t="20874"/>
          <a:stretch/>
        </p:blipFill>
        <p:spPr>
          <a:xfrm>
            <a:off x="1347050" y="4412025"/>
            <a:ext cx="1158026" cy="73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1dab78f85e8_0_208"/>
          <p:cNvPicPr preferRelativeResize="0"/>
          <p:nvPr/>
        </p:nvPicPr>
        <p:blipFill rotWithShape="1">
          <a:blip r:embed="rId6">
            <a:alphaModFix/>
          </a:blip>
          <a:srcRect b="0" l="-20687" r="39846" t="0"/>
          <a:stretch/>
        </p:blipFill>
        <p:spPr>
          <a:xfrm>
            <a:off x="7750300" y="2317975"/>
            <a:ext cx="1393699" cy="1724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dab78f85e8_0_268"/>
          <p:cNvSpPr txBox="1"/>
          <p:nvPr>
            <p:ph type="title"/>
          </p:nvPr>
        </p:nvSpPr>
        <p:spPr>
          <a:xfrm>
            <a:off x="666750" y="862013"/>
            <a:ext cx="7810500" cy="1743000"/>
          </a:xfrm>
          <a:prstGeom prst="rect">
            <a:avLst/>
          </a:prstGeom>
        </p:spPr>
        <p:txBody>
          <a:bodyPr anchorCtr="0" anchor="b" bIns="19050" lIns="19050" spcFirstLastPara="1" rIns="19050" wrap="square" tIns="1905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1dab78f85e8_0_268"/>
          <p:cNvSpPr txBox="1"/>
          <p:nvPr>
            <p:ph idx="1" type="body"/>
          </p:nvPr>
        </p:nvSpPr>
        <p:spPr>
          <a:xfrm>
            <a:off x="666750" y="2652713"/>
            <a:ext cx="7810500" cy="595500"/>
          </a:xfrm>
          <a:prstGeom prst="rect">
            <a:avLst/>
          </a:prstGeom>
        </p:spPr>
        <p:txBody>
          <a:bodyPr anchorCtr="0" anchor="t" bIns="19050" lIns="19050" spcFirstLastPara="1" rIns="19050" wrap="square" tIns="1905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1dab78f85e8_0_268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</p:spPr>
        <p:txBody>
          <a:bodyPr anchorCtr="0" anchor="t" bIns="19050" lIns="19050" spcFirstLastPara="1" rIns="19050" wrap="square" tIns="19050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</a:pPr>
            <a:fld id="{00000000-1234-1234-1234-123412341234}" type="slidenum">
              <a:rPr lang="nl"/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g1dab78f85e8_0_2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9498" y="-853675"/>
            <a:ext cx="9575476" cy="6474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dab78f85e8_0_275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</p:spPr>
        <p:txBody>
          <a:bodyPr anchorCtr="0" anchor="t" bIns="19050" lIns="19050" spcFirstLastPara="1" rIns="19050" wrap="square" tIns="19050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</a:pPr>
            <a:fld id="{00000000-1234-1234-1234-123412341234}" type="slidenum">
              <a:rPr lang="nl"/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g1dab78f85e8_0_2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871518" y="0"/>
            <a:ext cx="1615626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d94715495b_3_6"/>
          <p:cNvSpPr txBox="1"/>
          <p:nvPr/>
        </p:nvSpPr>
        <p:spPr>
          <a:xfrm>
            <a:off x="311700" y="445025"/>
            <a:ext cx="8912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50"/>
              <a:buFont typeface="Arial"/>
              <a:buNone/>
            </a:pPr>
            <a:r>
              <a:rPr b="1" lang="nl" sz="3000">
                <a:solidFill>
                  <a:srgbClr val="180162"/>
                </a:solidFill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:go="http://customooxmlschemas.google.com/" textRoundtripDataId="8"/>
                  </a:ext>
                </a:extLst>
              </a:rPr>
              <a:t>The story of Ans</a:t>
            </a:r>
            <a:endParaRPr b="1" i="0" sz="3000" u="none" cap="none" strike="noStrike">
              <a:solidFill>
                <a:srgbClr val="18016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2" name="Google Shape;142;g1d94715495b_3_6"/>
          <p:cNvSpPr txBox="1"/>
          <p:nvPr/>
        </p:nvSpPr>
        <p:spPr>
          <a:xfrm>
            <a:off x="531611" y="3385700"/>
            <a:ext cx="80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1B0166"/>
                </a:solidFill>
                <a:latin typeface="Nunito"/>
                <a:ea typeface="Nunito"/>
                <a:cs typeface="Nunito"/>
                <a:sym typeface="Nunito"/>
              </a:rPr>
              <a:t>2014</a:t>
            </a:r>
            <a:endParaRPr>
              <a:solidFill>
                <a:srgbClr val="1B0166"/>
              </a:solidFill>
            </a:endParaRPr>
          </a:p>
        </p:txBody>
      </p:sp>
      <p:sp>
        <p:nvSpPr>
          <p:cNvPr id="143" name="Google Shape;143;g1d94715495b_3_6"/>
          <p:cNvSpPr txBox="1"/>
          <p:nvPr/>
        </p:nvSpPr>
        <p:spPr>
          <a:xfrm>
            <a:off x="531611" y="2576700"/>
            <a:ext cx="80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1B0166"/>
                </a:solidFill>
                <a:latin typeface="Nunito"/>
                <a:ea typeface="Nunito"/>
                <a:cs typeface="Nunito"/>
                <a:sym typeface="Nunito"/>
              </a:rPr>
              <a:t>2018</a:t>
            </a:r>
            <a:endParaRPr>
              <a:solidFill>
                <a:srgbClr val="1B0166"/>
              </a:solidFill>
            </a:endParaRPr>
          </a:p>
        </p:txBody>
      </p:sp>
      <p:sp>
        <p:nvSpPr>
          <p:cNvPr id="144" name="Google Shape;144;g1d94715495b_3_6"/>
          <p:cNvSpPr txBox="1"/>
          <p:nvPr/>
        </p:nvSpPr>
        <p:spPr>
          <a:xfrm>
            <a:off x="531611" y="2195538"/>
            <a:ext cx="80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1B0166"/>
                </a:solidFill>
                <a:latin typeface="Nunito"/>
                <a:ea typeface="Nunito"/>
                <a:cs typeface="Nunito"/>
                <a:sym typeface="Nunito"/>
              </a:rPr>
              <a:t>2020</a:t>
            </a:r>
            <a:endParaRPr>
              <a:solidFill>
                <a:srgbClr val="1B0166"/>
              </a:solidFill>
            </a:endParaRPr>
          </a:p>
        </p:txBody>
      </p:sp>
      <p:sp>
        <p:nvSpPr>
          <p:cNvPr id="145" name="Google Shape;145;g1d94715495b_3_6"/>
          <p:cNvSpPr txBox="1"/>
          <p:nvPr/>
        </p:nvSpPr>
        <p:spPr>
          <a:xfrm>
            <a:off x="531611" y="1765225"/>
            <a:ext cx="80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1B0166"/>
                </a:solidFill>
                <a:latin typeface="Nunito"/>
                <a:ea typeface="Nunito"/>
                <a:cs typeface="Nunito"/>
                <a:sym typeface="Nunito"/>
              </a:rPr>
              <a:t>2022</a:t>
            </a:r>
            <a:endParaRPr>
              <a:solidFill>
                <a:srgbClr val="1B0166"/>
              </a:solidFill>
            </a:endParaRPr>
          </a:p>
        </p:txBody>
      </p:sp>
      <p:sp>
        <p:nvSpPr>
          <p:cNvPr id="146" name="Google Shape;146;g1d94715495b_3_6"/>
          <p:cNvSpPr txBox="1"/>
          <p:nvPr/>
        </p:nvSpPr>
        <p:spPr>
          <a:xfrm>
            <a:off x="531611" y="2976900"/>
            <a:ext cx="80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1B0166"/>
                </a:solidFill>
                <a:latin typeface="Nunito"/>
                <a:ea typeface="Nunito"/>
                <a:cs typeface="Nunito"/>
                <a:sym typeface="Nunito"/>
              </a:rPr>
              <a:t>2015</a:t>
            </a:r>
            <a:endParaRPr>
              <a:solidFill>
                <a:srgbClr val="1B0166"/>
              </a:solidFill>
            </a:endParaRPr>
          </a:p>
        </p:txBody>
      </p:sp>
      <p:sp>
        <p:nvSpPr>
          <p:cNvPr id="147" name="Google Shape;147;g1d94715495b_3_6"/>
          <p:cNvSpPr txBox="1"/>
          <p:nvPr/>
        </p:nvSpPr>
        <p:spPr>
          <a:xfrm>
            <a:off x="531611" y="1399650"/>
            <a:ext cx="80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solidFill>
                  <a:srgbClr val="1B0166"/>
                </a:solidFill>
                <a:latin typeface="Nunito"/>
                <a:ea typeface="Nunito"/>
                <a:cs typeface="Nunito"/>
                <a:sym typeface="Nunito"/>
              </a:rPr>
              <a:t>2023</a:t>
            </a:r>
            <a:endParaRPr b="1">
              <a:solidFill>
                <a:srgbClr val="1B0166"/>
              </a:solidFill>
            </a:endParaRPr>
          </a:p>
        </p:txBody>
      </p:sp>
      <p:sp>
        <p:nvSpPr>
          <p:cNvPr id="148" name="Google Shape;148;g1d94715495b_3_6"/>
          <p:cNvSpPr txBox="1"/>
          <p:nvPr/>
        </p:nvSpPr>
        <p:spPr>
          <a:xfrm>
            <a:off x="1530000" y="1399650"/>
            <a:ext cx="680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190068"/>
                </a:solidFill>
                <a:latin typeface="Nunito"/>
                <a:ea typeface="Nunito"/>
                <a:cs typeface="Nunito"/>
                <a:sym typeface="Nunito"/>
              </a:rPr>
              <a:t>25+ Ans specialists, 1.000+ institutions, 75.000+ teachers</a:t>
            </a:r>
            <a:endParaRPr>
              <a:solidFill>
                <a:srgbClr val="190068"/>
              </a:solidFill>
            </a:endParaRPr>
          </a:p>
        </p:txBody>
      </p:sp>
      <p:sp>
        <p:nvSpPr>
          <p:cNvPr id="149" name="Google Shape;149;g1d94715495b_3_6"/>
          <p:cNvSpPr txBox="1"/>
          <p:nvPr/>
        </p:nvSpPr>
        <p:spPr>
          <a:xfrm>
            <a:off x="1530000" y="3385700"/>
            <a:ext cx="680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190068"/>
                </a:solidFill>
                <a:latin typeface="Nunito"/>
                <a:ea typeface="Nunito"/>
                <a:cs typeface="Nunito"/>
                <a:sym typeface="Nunito"/>
              </a:rPr>
              <a:t>Founded by TU Delft students </a:t>
            </a:r>
            <a:endParaRPr>
              <a:solidFill>
                <a:srgbClr val="190068"/>
              </a:solidFill>
            </a:endParaRPr>
          </a:p>
        </p:txBody>
      </p:sp>
      <p:sp>
        <p:nvSpPr>
          <p:cNvPr id="150" name="Google Shape;150;g1d94715495b_3_6"/>
          <p:cNvSpPr txBox="1"/>
          <p:nvPr/>
        </p:nvSpPr>
        <p:spPr>
          <a:xfrm>
            <a:off x="1530000" y="2976900"/>
            <a:ext cx="743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190068"/>
                </a:solidFill>
                <a:latin typeface="Nunito"/>
                <a:ea typeface="Nunito"/>
                <a:cs typeface="Nunito"/>
                <a:sym typeface="Nunito"/>
              </a:rPr>
              <a:t>First teachers started with pilot of Ans </a:t>
            </a:r>
            <a:endParaRPr>
              <a:solidFill>
                <a:srgbClr val="190068"/>
              </a:solidFill>
            </a:endParaRPr>
          </a:p>
        </p:txBody>
      </p:sp>
      <p:sp>
        <p:nvSpPr>
          <p:cNvPr id="151" name="Google Shape;151;g1d94715495b_3_6"/>
          <p:cNvSpPr txBox="1"/>
          <p:nvPr/>
        </p:nvSpPr>
        <p:spPr>
          <a:xfrm>
            <a:off x="1530000" y="2576700"/>
            <a:ext cx="680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190068"/>
                </a:solidFill>
                <a:latin typeface="Nunito"/>
                <a:ea typeface="Nunito"/>
                <a:cs typeface="Nunito"/>
                <a:sym typeface="Nunito"/>
              </a:rPr>
              <a:t>More schools followed and choose Ans as their assessment platform</a:t>
            </a:r>
            <a:endParaRPr>
              <a:solidFill>
                <a:srgbClr val="190068"/>
              </a:solidFill>
            </a:endParaRPr>
          </a:p>
        </p:txBody>
      </p:sp>
      <p:sp>
        <p:nvSpPr>
          <p:cNvPr id="152" name="Google Shape;152;g1d94715495b_3_6"/>
          <p:cNvSpPr txBox="1"/>
          <p:nvPr/>
        </p:nvSpPr>
        <p:spPr>
          <a:xfrm>
            <a:off x="1530000" y="1767700"/>
            <a:ext cx="680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190068"/>
                </a:solidFill>
                <a:latin typeface="Nunito"/>
                <a:ea typeface="Nunito"/>
                <a:cs typeface="Nunito"/>
                <a:sym typeface="Nunito"/>
              </a:rPr>
              <a:t>Moved to a new office to support our team’s growth</a:t>
            </a:r>
            <a:endParaRPr>
              <a:solidFill>
                <a:srgbClr val="190068"/>
              </a:solidFill>
            </a:endParaRPr>
          </a:p>
        </p:txBody>
      </p:sp>
      <p:sp>
        <p:nvSpPr>
          <p:cNvPr id="153" name="Google Shape;153;g1d94715495b_3_6"/>
          <p:cNvSpPr txBox="1"/>
          <p:nvPr/>
        </p:nvSpPr>
        <p:spPr>
          <a:xfrm>
            <a:off x="1530000" y="2176500"/>
            <a:ext cx="680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190068"/>
                </a:solidFill>
                <a:latin typeface="Nunito"/>
                <a:ea typeface="Nunito"/>
                <a:cs typeface="Nunito"/>
                <a:sym typeface="Nunito"/>
              </a:rPr>
              <a:t>The pandemic accelerated the demand for Ans </a:t>
            </a:r>
            <a:endParaRPr>
              <a:solidFill>
                <a:srgbClr val="190068"/>
              </a:solidFill>
            </a:endParaRPr>
          </a:p>
        </p:txBody>
      </p:sp>
      <p:pic>
        <p:nvPicPr>
          <p:cNvPr id="154" name="Google Shape;154;g1d94715495b_3_6"/>
          <p:cNvPicPr preferRelativeResize="0"/>
          <p:nvPr/>
        </p:nvPicPr>
        <p:blipFill rotWithShape="1">
          <a:blip r:embed="rId3">
            <a:alphaModFix/>
          </a:blip>
          <a:srcRect b="35081" l="7428" r="5486" t="36607"/>
          <a:stretch/>
        </p:blipFill>
        <p:spPr>
          <a:xfrm>
            <a:off x="8291425" y="4719698"/>
            <a:ext cx="680177" cy="2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1d94715495b_3_6"/>
          <p:cNvPicPr preferRelativeResize="0"/>
          <p:nvPr/>
        </p:nvPicPr>
        <p:blipFill rotWithShape="1">
          <a:blip r:embed="rId4">
            <a:alphaModFix/>
          </a:blip>
          <a:srcRect b="0" l="0" r="49302" t="0"/>
          <a:stretch/>
        </p:blipFill>
        <p:spPr>
          <a:xfrm rot="-5400000">
            <a:off x="5935025" y="-360875"/>
            <a:ext cx="857275" cy="157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1d94715495b_3_6"/>
          <p:cNvPicPr preferRelativeResize="0"/>
          <p:nvPr/>
        </p:nvPicPr>
        <p:blipFill rotWithShape="1">
          <a:blip r:embed="rId5">
            <a:alphaModFix/>
          </a:blip>
          <a:srcRect b="42542" l="21028" r="21057" t="20874"/>
          <a:stretch/>
        </p:blipFill>
        <p:spPr>
          <a:xfrm>
            <a:off x="1347050" y="4412025"/>
            <a:ext cx="1158026" cy="73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1d94715495b_3_6"/>
          <p:cNvPicPr preferRelativeResize="0"/>
          <p:nvPr/>
        </p:nvPicPr>
        <p:blipFill rotWithShape="1">
          <a:blip r:embed="rId6">
            <a:alphaModFix/>
          </a:blip>
          <a:srcRect b="0" l="-20687" r="39846" t="0"/>
          <a:stretch/>
        </p:blipFill>
        <p:spPr>
          <a:xfrm>
            <a:off x="7750300" y="2317975"/>
            <a:ext cx="1393699" cy="1724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dab78f85e8_0_3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162"/>
              </a:buClr>
              <a:buSzPts val="3800"/>
              <a:buFont typeface="Poppins"/>
              <a:buNone/>
            </a:pPr>
            <a:r>
              <a:rPr lang="nl" sz="3000">
                <a:latin typeface="Poppins"/>
                <a:ea typeface="Poppins"/>
                <a:cs typeface="Poppins"/>
                <a:sym typeface="Poppins"/>
              </a:rPr>
              <a:t>The satisfying workflow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3" name="Google Shape;163;g1dab78f85e8_0_346"/>
          <p:cNvPicPr preferRelativeResize="0"/>
          <p:nvPr/>
        </p:nvPicPr>
        <p:blipFill rotWithShape="1">
          <a:blip r:embed="rId3">
            <a:alphaModFix/>
          </a:blip>
          <a:srcRect b="18366" l="21408" r="19371" t="18756"/>
          <a:stretch/>
        </p:blipFill>
        <p:spPr>
          <a:xfrm>
            <a:off x="3143202" y="1119900"/>
            <a:ext cx="3217225" cy="341579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1dab78f85e8_0_346"/>
          <p:cNvSpPr txBox="1"/>
          <p:nvPr/>
        </p:nvSpPr>
        <p:spPr>
          <a:xfrm>
            <a:off x="1576388" y="1300875"/>
            <a:ext cx="2559900" cy="6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nl" sz="1200">
                <a:solidFill>
                  <a:srgbClr val="1B0166"/>
                </a:solidFill>
                <a:latin typeface="Nunito"/>
                <a:ea typeface="Nunito"/>
                <a:cs typeface="Nunito"/>
                <a:sym typeface="Nunito"/>
              </a:rPr>
              <a:t>[1] </a:t>
            </a:r>
            <a:r>
              <a:rPr b="1" i="0" lang="nl" sz="1200" u="none" cap="none" strike="noStrike">
                <a:solidFill>
                  <a:srgbClr val="1B0166"/>
                </a:solidFill>
                <a:latin typeface="Nunito"/>
                <a:ea typeface="Nunito"/>
                <a:cs typeface="Nunito"/>
                <a:sym typeface="Nunito"/>
              </a:rPr>
              <a:t>Assignment</a:t>
            </a:r>
            <a:endParaRPr b="0" i="0" sz="1200" u="none" cap="none" strike="noStrike">
              <a:solidFill>
                <a:srgbClr val="1B016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nl" sz="1200" u="none" cap="none" strike="noStrike">
                <a:solidFill>
                  <a:srgbClr val="1B0166"/>
                </a:solidFill>
                <a:latin typeface="Nunito"/>
                <a:ea typeface="Nunito"/>
                <a:cs typeface="Nunito"/>
                <a:sym typeface="Nunito"/>
              </a:rPr>
              <a:t>Choose your assignment type,    written or digital</a:t>
            </a:r>
            <a:endParaRPr b="0" i="0" sz="1200" u="none" cap="none" strike="noStrike">
              <a:solidFill>
                <a:srgbClr val="1B01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5" name="Google Shape;165;g1dab78f85e8_0_346"/>
          <p:cNvSpPr txBox="1"/>
          <p:nvPr/>
        </p:nvSpPr>
        <p:spPr>
          <a:xfrm>
            <a:off x="583298" y="3002263"/>
            <a:ext cx="2559900" cy="8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nl" sz="1200">
                <a:solidFill>
                  <a:srgbClr val="1B0166"/>
                </a:solidFill>
                <a:latin typeface="Nunito"/>
                <a:ea typeface="Nunito"/>
                <a:cs typeface="Nunito"/>
                <a:sym typeface="Nunito"/>
              </a:rPr>
              <a:t>[5] </a:t>
            </a:r>
            <a:r>
              <a:rPr b="1" i="0" lang="nl" sz="1200" u="none" cap="none" strike="noStrike">
                <a:solidFill>
                  <a:srgbClr val="1B0166"/>
                </a:solidFill>
                <a:latin typeface="Nunito"/>
                <a:ea typeface="Nunito"/>
                <a:cs typeface="Nunito"/>
                <a:sym typeface="Nunito"/>
              </a:rPr>
              <a:t>Insights</a:t>
            </a:r>
            <a:endParaRPr b="0" i="0" sz="1200" u="none" cap="none" strike="noStrike">
              <a:solidFill>
                <a:srgbClr val="1B016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nl" sz="1200" u="none" cap="none" strike="noStrike">
                <a:solidFill>
                  <a:srgbClr val="1B0166"/>
                </a:solidFill>
                <a:latin typeface="Nunito"/>
                <a:ea typeface="Nunito"/>
                <a:cs typeface="Nunito"/>
                <a:sym typeface="Nunito"/>
              </a:rPr>
              <a:t>Receive valuable insights about assignments and change contributions of questions        </a:t>
            </a:r>
            <a:endParaRPr b="0" i="0" sz="1200" u="none" cap="none" strike="noStrike">
              <a:solidFill>
                <a:srgbClr val="1B01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6" name="Google Shape;166;g1dab78f85e8_0_346"/>
          <p:cNvSpPr txBox="1"/>
          <p:nvPr/>
        </p:nvSpPr>
        <p:spPr>
          <a:xfrm>
            <a:off x="5898239" y="1119900"/>
            <a:ext cx="2487900" cy="6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nl" sz="1200">
                <a:solidFill>
                  <a:srgbClr val="1B0166"/>
                </a:solidFill>
                <a:latin typeface="Nunito"/>
                <a:ea typeface="Nunito"/>
                <a:cs typeface="Nunito"/>
                <a:sym typeface="Nunito"/>
                <a:extLst>
                  <a:ext uri="http://customooxmlschemas.google.com/">
                    <go:slidesCustomData xmlns:go="http://customooxmlschemas.google.com/" textRoundtripDataId="9"/>
                  </a:ext>
                </a:extLst>
              </a:rPr>
              <a:t>[2]</a:t>
            </a:r>
            <a:r>
              <a:rPr b="1" lang="nl" sz="1200">
                <a:solidFill>
                  <a:srgbClr val="1B0166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b="1" i="0" lang="nl" sz="1200" u="none" cap="none" strike="noStrike">
                <a:solidFill>
                  <a:srgbClr val="1B0166"/>
                </a:solidFill>
                <a:latin typeface="Nunito"/>
                <a:ea typeface="Nunito"/>
                <a:cs typeface="Nunito"/>
                <a:sym typeface="Nunito"/>
              </a:rPr>
              <a:t>Questions</a:t>
            </a:r>
            <a:endParaRPr b="0" i="0" sz="1200" u="none" cap="none" strike="noStrike">
              <a:solidFill>
                <a:srgbClr val="1B016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nl" sz="1200" u="none" cap="none" strike="noStrike">
                <a:solidFill>
                  <a:srgbClr val="1B0166"/>
                </a:solidFill>
                <a:latin typeface="Nunito"/>
                <a:ea typeface="Nunito"/>
                <a:cs typeface="Nunito"/>
                <a:sym typeface="Nunito"/>
              </a:rPr>
              <a:t>Create questions manually or add them from the question bank</a:t>
            </a:r>
            <a:endParaRPr b="0" i="0" sz="1200" u="none" cap="none" strike="noStrike">
              <a:solidFill>
                <a:srgbClr val="1B01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7" name="Google Shape;167;g1dab78f85e8_0_346"/>
          <p:cNvSpPr txBox="1"/>
          <p:nvPr/>
        </p:nvSpPr>
        <p:spPr>
          <a:xfrm>
            <a:off x="3002664" y="4307875"/>
            <a:ext cx="3498300" cy="6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nl" sz="1200">
                <a:solidFill>
                  <a:srgbClr val="1B0166"/>
                </a:solidFill>
                <a:latin typeface="Nunito"/>
                <a:ea typeface="Nunito"/>
                <a:cs typeface="Nunito"/>
                <a:sym typeface="Nunito"/>
              </a:rPr>
              <a:t>[4] </a:t>
            </a:r>
            <a:r>
              <a:rPr b="1" i="0" lang="nl" sz="1200" u="none" cap="none" strike="noStrike">
                <a:solidFill>
                  <a:srgbClr val="1B0166"/>
                </a:solidFill>
                <a:latin typeface="Nunito"/>
                <a:ea typeface="Nunito"/>
                <a:cs typeface="Nunito"/>
                <a:sym typeface="Nunito"/>
              </a:rPr>
              <a:t>Grading</a:t>
            </a:r>
            <a:endParaRPr b="0" i="0" sz="1200" u="none" cap="none" strike="noStrike">
              <a:solidFill>
                <a:srgbClr val="1B016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nl" sz="1200" u="none" cap="none" strike="noStrike">
                <a:solidFill>
                  <a:srgbClr val="1B0166"/>
                </a:solidFill>
                <a:latin typeface="Nunito"/>
                <a:ea typeface="Nunito"/>
                <a:cs typeface="Nunito"/>
                <a:sym typeface="Nunito"/>
              </a:rPr>
              <a:t>Grade digital or written assignments together, either per student or per question</a:t>
            </a:r>
            <a:endParaRPr b="0" i="0" sz="1200" u="none" cap="none" strike="noStrike">
              <a:solidFill>
                <a:srgbClr val="1B01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8" name="Google Shape;168;g1dab78f85e8_0_346"/>
          <p:cNvSpPr txBox="1"/>
          <p:nvPr/>
        </p:nvSpPr>
        <p:spPr>
          <a:xfrm>
            <a:off x="6149000" y="2859900"/>
            <a:ext cx="2237100" cy="6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nl" sz="1200">
                <a:solidFill>
                  <a:srgbClr val="1B0166"/>
                </a:solidFill>
                <a:latin typeface="Nunito"/>
                <a:ea typeface="Nunito"/>
                <a:cs typeface="Nunito"/>
                <a:sym typeface="Nunito"/>
              </a:rPr>
              <a:t>[3] </a:t>
            </a:r>
            <a:r>
              <a:rPr b="1" i="0" lang="nl" sz="1200" u="none" cap="none" strike="noStrike">
                <a:solidFill>
                  <a:srgbClr val="1B0166"/>
                </a:solidFill>
                <a:latin typeface="Nunito"/>
                <a:ea typeface="Nunito"/>
                <a:cs typeface="Nunito"/>
                <a:sym typeface="Nunito"/>
              </a:rPr>
              <a:t>Taking</a:t>
            </a:r>
            <a:endParaRPr b="0" i="0" sz="1200" u="none" cap="none" strike="noStrike">
              <a:solidFill>
                <a:srgbClr val="1B016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nl" sz="1200" u="none" cap="none" strike="noStrike">
                <a:solidFill>
                  <a:srgbClr val="1B0166"/>
                </a:solidFill>
                <a:latin typeface="Nunito"/>
                <a:ea typeface="Nunito"/>
                <a:cs typeface="Nunito"/>
                <a:sym typeface="Nunito"/>
              </a:rPr>
              <a:t>Choose the utilities and settings for the assignment</a:t>
            </a:r>
            <a:endParaRPr b="0" i="0" sz="1200" u="none" cap="none" strike="noStrike">
              <a:solidFill>
                <a:srgbClr val="1B01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69" name="Google Shape;169;g1dab78f85e8_0_346"/>
          <p:cNvPicPr preferRelativeResize="0"/>
          <p:nvPr/>
        </p:nvPicPr>
        <p:blipFill rotWithShape="1">
          <a:blip r:embed="rId4">
            <a:alphaModFix/>
          </a:blip>
          <a:srcRect b="35081" l="7428" r="5486" t="36607"/>
          <a:stretch/>
        </p:blipFill>
        <p:spPr>
          <a:xfrm>
            <a:off x="8291425" y="4719698"/>
            <a:ext cx="680177" cy="2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1dab78f85e8_0_346"/>
          <p:cNvPicPr preferRelativeResize="0"/>
          <p:nvPr/>
        </p:nvPicPr>
        <p:blipFill rotWithShape="1">
          <a:blip r:embed="rId5">
            <a:alphaModFix/>
          </a:blip>
          <a:srcRect b="0" l="0" r="49302" t="0"/>
          <a:stretch/>
        </p:blipFill>
        <p:spPr>
          <a:xfrm rot="-5400000">
            <a:off x="5935025" y="-360875"/>
            <a:ext cx="857275" cy="157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1dab78f85e8_0_346"/>
          <p:cNvPicPr preferRelativeResize="0"/>
          <p:nvPr/>
        </p:nvPicPr>
        <p:blipFill rotWithShape="1">
          <a:blip r:embed="rId6">
            <a:alphaModFix/>
          </a:blip>
          <a:srcRect b="0" l="-20687" r="39846" t="0"/>
          <a:stretch/>
        </p:blipFill>
        <p:spPr>
          <a:xfrm>
            <a:off x="7750300" y="2317975"/>
            <a:ext cx="1393699" cy="1724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54b11385f9_0_90"/>
          <p:cNvSpPr/>
          <p:nvPr/>
        </p:nvSpPr>
        <p:spPr>
          <a:xfrm>
            <a:off x="618299" y="1695551"/>
            <a:ext cx="1467900" cy="575700"/>
          </a:xfrm>
          <a:prstGeom prst="roundRect">
            <a:avLst>
              <a:gd fmla="val 5129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rgbClr val="1B0166"/>
              </a:solidFill>
            </a:endParaRPr>
          </a:p>
        </p:txBody>
      </p:sp>
      <p:pic>
        <p:nvPicPr>
          <p:cNvPr id="177" name="Google Shape;177;g254b11385f9_0_90"/>
          <p:cNvPicPr preferRelativeResize="0"/>
          <p:nvPr/>
        </p:nvPicPr>
        <p:blipFill rotWithShape="1">
          <a:blip r:embed="rId3">
            <a:alphaModFix/>
          </a:blip>
          <a:srcRect b="0" l="0" r="49302" t="0"/>
          <a:stretch/>
        </p:blipFill>
        <p:spPr>
          <a:xfrm rot="-5400000">
            <a:off x="5935025" y="-360875"/>
            <a:ext cx="857275" cy="157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254b11385f9_0_90"/>
          <p:cNvPicPr preferRelativeResize="0"/>
          <p:nvPr/>
        </p:nvPicPr>
        <p:blipFill rotWithShape="1">
          <a:blip r:embed="rId4">
            <a:alphaModFix/>
          </a:blip>
          <a:srcRect b="42542" l="21028" r="21057" t="20874"/>
          <a:stretch/>
        </p:blipFill>
        <p:spPr>
          <a:xfrm>
            <a:off x="1347050" y="4412025"/>
            <a:ext cx="1158026" cy="73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254b11385f9_0_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3050" y="2392900"/>
            <a:ext cx="1652799" cy="511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254b11385f9_0_9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1125" y="1695486"/>
            <a:ext cx="1282275" cy="575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254b11385f9_0_9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8101" y="3110451"/>
            <a:ext cx="1320992" cy="32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254b11385f9_0_9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051712" y="2454831"/>
            <a:ext cx="1393700" cy="38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254b11385f9_0_90"/>
          <p:cNvPicPr preferRelativeResize="0"/>
          <p:nvPr/>
        </p:nvPicPr>
        <p:blipFill rotWithShape="1">
          <a:blip r:embed="rId9">
            <a:alphaModFix/>
          </a:blip>
          <a:srcRect b="29122" l="0" r="0" t="26448"/>
          <a:stretch/>
        </p:blipFill>
        <p:spPr>
          <a:xfrm>
            <a:off x="7026236" y="1868629"/>
            <a:ext cx="1043615" cy="260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254b11385f9_0_9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97467" y="3746159"/>
            <a:ext cx="1282273" cy="328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254b11385f9_0_9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054334" y="2489014"/>
            <a:ext cx="987411" cy="29218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254b11385f9_0_90"/>
          <p:cNvSpPr txBox="1"/>
          <p:nvPr/>
        </p:nvSpPr>
        <p:spPr>
          <a:xfrm>
            <a:off x="171350" y="1256350"/>
            <a:ext cx="244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200">
                <a:solidFill>
                  <a:srgbClr val="1B0166"/>
                </a:solidFill>
                <a:latin typeface="Nunito"/>
                <a:ea typeface="Nunito"/>
                <a:cs typeface="Nunito"/>
                <a:sym typeface="Nunito"/>
              </a:rPr>
              <a:t>Learning Management Systems</a:t>
            </a:r>
            <a:endParaRPr b="1" sz="1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7" name="Google Shape;187;g254b11385f9_0_90"/>
          <p:cNvSpPr txBox="1"/>
          <p:nvPr/>
        </p:nvSpPr>
        <p:spPr>
          <a:xfrm>
            <a:off x="2963351" y="1267850"/>
            <a:ext cx="1554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200">
                <a:solidFill>
                  <a:srgbClr val="1B0166"/>
                </a:solidFill>
                <a:latin typeface="Nunito"/>
                <a:ea typeface="Nunito"/>
                <a:cs typeface="Nunito"/>
                <a:sym typeface="Nunito"/>
              </a:rPr>
              <a:t>Proctoring</a:t>
            </a:r>
            <a:endParaRPr b="1" sz="1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8" name="Google Shape;188;g254b11385f9_0_90"/>
          <p:cNvSpPr txBox="1"/>
          <p:nvPr/>
        </p:nvSpPr>
        <p:spPr>
          <a:xfrm>
            <a:off x="6770750" y="1267850"/>
            <a:ext cx="1554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200">
                <a:solidFill>
                  <a:srgbClr val="1B0166"/>
                </a:solidFill>
                <a:latin typeface="Nunito"/>
                <a:ea typeface="Nunito"/>
                <a:cs typeface="Nunito"/>
                <a:sym typeface="Nunito"/>
              </a:rPr>
              <a:t>Print &amp; Scan</a:t>
            </a:r>
            <a:endParaRPr b="1" sz="1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9" name="Google Shape;189;g254b11385f9_0_90"/>
          <p:cNvSpPr/>
          <p:nvPr/>
        </p:nvSpPr>
        <p:spPr>
          <a:xfrm rot="5400000">
            <a:off x="3731050" y="815000"/>
            <a:ext cx="19200" cy="1554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254b11385f9_0_90"/>
          <p:cNvSpPr/>
          <p:nvPr/>
        </p:nvSpPr>
        <p:spPr>
          <a:xfrm rot="5400000">
            <a:off x="1344357" y="411725"/>
            <a:ext cx="19200" cy="2365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1" name="Google Shape;191;g254b11385f9_0_90"/>
          <p:cNvPicPr preferRelativeResize="0"/>
          <p:nvPr/>
        </p:nvPicPr>
        <p:blipFill rotWithShape="1">
          <a:blip r:embed="rId12">
            <a:alphaModFix/>
          </a:blip>
          <a:srcRect b="28191" l="0" r="0" t="0"/>
          <a:stretch/>
        </p:blipFill>
        <p:spPr>
          <a:xfrm>
            <a:off x="6832249" y="3719800"/>
            <a:ext cx="1518310" cy="26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254b11385f9_0_90"/>
          <p:cNvSpPr txBox="1"/>
          <p:nvPr/>
        </p:nvSpPr>
        <p:spPr>
          <a:xfrm>
            <a:off x="6789550" y="3147725"/>
            <a:ext cx="1535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200">
                <a:solidFill>
                  <a:srgbClr val="1B0166"/>
                </a:solidFill>
                <a:latin typeface="Nunito"/>
                <a:ea typeface="Nunito"/>
                <a:cs typeface="Nunito"/>
                <a:sym typeface="Nunito"/>
              </a:rPr>
              <a:t>Text-to-Speech</a:t>
            </a:r>
            <a:endParaRPr b="1" sz="1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3" name="Google Shape;193;g254b11385f9_0_90"/>
          <p:cNvSpPr/>
          <p:nvPr/>
        </p:nvSpPr>
        <p:spPr>
          <a:xfrm rot="5400000">
            <a:off x="7538450" y="2668550"/>
            <a:ext cx="19200" cy="1554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254b11385f9_0_90"/>
          <p:cNvSpPr/>
          <p:nvPr/>
        </p:nvSpPr>
        <p:spPr>
          <a:xfrm rot="5400000">
            <a:off x="7538450" y="817013"/>
            <a:ext cx="19200" cy="1554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5" name="Google Shape;195;g254b11385f9_0_90"/>
          <p:cNvPicPr preferRelativeResize="0"/>
          <p:nvPr/>
        </p:nvPicPr>
        <p:blipFill rotWithShape="1">
          <a:blip r:embed="rId13">
            <a:alphaModFix/>
          </a:blip>
          <a:srcRect b="35081" l="7428" r="5486" t="36607"/>
          <a:stretch/>
        </p:blipFill>
        <p:spPr>
          <a:xfrm>
            <a:off x="8291425" y="4719698"/>
            <a:ext cx="680177" cy="221123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254b11385f9_0_90"/>
          <p:cNvSpPr/>
          <p:nvPr/>
        </p:nvSpPr>
        <p:spPr>
          <a:xfrm>
            <a:off x="615499" y="2341126"/>
            <a:ext cx="1467900" cy="575700"/>
          </a:xfrm>
          <a:prstGeom prst="roundRect">
            <a:avLst>
              <a:gd fmla="val 5129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rgbClr val="1B0166"/>
              </a:solidFill>
            </a:endParaRPr>
          </a:p>
        </p:txBody>
      </p:sp>
      <p:sp>
        <p:nvSpPr>
          <p:cNvPr id="197" name="Google Shape;197;g254b11385f9_0_90"/>
          <p:cNvSpPr/>
          <p:nvPr/>
        </p:nvSpPr>
        <p:spPr>
          <a:xfrm>
            <a:off x="604649" y="2986651"/>
            <a:ext cx="1467900" cy="575700"/>
          </a:xfrm>
          <a:prstGeom prst="roundRect">
            <a:avLst>
              <a:gd fmla="val 5129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rgbClr val="1B0166"/>
              </a:solidFill>
            </a:endParaRPr>
          </a:p>
        </p:txBody>
      </p:sp>
      <p:sp>
        <p:nvSpPr>
          <p:cNvPr id="198" name="Google Shape;198;g254b11385f9_0_90"/>
          <p:cNvSpPr/>
          <p:nvPr/>
        </p:nvSpPr>
        <p:spPr>
          <a:xfrm>
            <a:off x="604649" y="3644876"/>
            <a:ext cx="1467900" cy="575700"/>
          </a:xfrm>
          <a:prstGeom prst="roundRect">
            <a:avLst>
              <a:gd fmla="val 5129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rgbClr val="1B0166"/>
              </a:solidFill>
            </a:endParaRPr>
          </a:p>
        </p:txBody>
      </p:sp>
      <p:sp>
        <p:nvSpPr>
          <p:cNvPr id="199" name="Google Shape;199;g254b11385f9_0_90"/>
          <p:cNvSpPr/>
          <p:nvPr/>
        </p:nvSpPr>
        <p:spPr>
          <a:xfrm>
            <a:off x="3051699" y="1693776"/>
            <a:ext cx="1467900" cy="575700"/>
          </a:xfrm>
          <a:prstGeom prst="roundRect">
            <a:avLst>
              <a:gd fmla="val 5129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rgbClr val="1B0166"/>
              </a:solidFill>
            </a:endParaRPr>
          </a:p>
        </p:txBody>
      </p:sp>
      <p:sp>
        <p:nvSpPr>
          <p:cNvPr id="200" name="Google Shape;200;g254b11385f9_0_90"/>
          <p:cNvSpPr/>
          <p:nvPr/>
        </p:nvSpPr>
        <p:spPr>
          <a:xfrm>
            <a:off x="3014599" y="2361364"/>
            <a:ext cx="1467900" cy="575700"/>
          </a:xfrm>
          <a:prstGeom prst="roundRect">
            <a:avLst>
              <a:gd fmla="val 5129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rgbClr val="1B0166"/>
              </a:solidFill>
            </a:endParaRPr>
          </a:p>
        </p:txBody>
      </p:sp>
      <p:sp>
        <p:nvSpPr>
          <p:cNvPr id="201" name="Google Shape;201;g254b11385f9_0_90"/>
          <p:cNvSpPr txBox="1"/>
          <p:nvPr/>
        </p:nvSpPr>
        <p:spPr>
          <a:xfrm>
            <a:off x="2963363" y="3027200"/>
            <a:ext cx="1554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200">
                <a:solidFill>
                  <a:srgbClr val="1B0166"/>
                </a:solidFill>
                <a:latin typeface="Nunito"/>
                <a:ea typeface="Nunito"/>
                <a:cs typeface="Nunito"/>
                <a:sym typeface="Nunito"/>
              </a:rPr>
              <a:t>Plagiarism</a:t>
            </a:r>
            <a:endParaRPr b="1" sz="1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2" name="Google Shape;202;g254b11385f9_0_90"/>
          <p:cNvSpPr/>
          <p:nvPr/>
        </p:nvSpPr>
        <p:spPr>
          <a:xfrm rot="5400000">
            <a:off x="3731025" y="2587863"/>
            <a:ext cx="19200" cy="1554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254b11385f9_0_90"/>
          <p:cNvSpPr/>
          <p:nvPr/>
        </p:nvSpPr>
        <p:spPr>
          <a:xfrm>
            <a:off x="3006674" y="3456701"/>
            <a:ext cx="1467900" cy="575700"/>
          </a:xfrm>
          <a:prstGeom prst="roundRect">
            <a:avLst>
              <a:gd fmla="val 5129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rgbClr val="1B0166"/>
              </a:solidFill>
            </a:endParaRPr>
          </a:p>
        </p:txBody>
      </p:sp>
      <p:sp>
        <p:nvSpPr>
          <p:cNvPr id="204" name="Google Shape;204;g254b11385f9_0_90"/>
          <p:cNvSpPr/>
          <p:nvPr/>
        </p:nvSpPr>
        <p:spPr>
          <a:xfrm>
            <a:off x="3014599" y="4092601"/>
            <a:ext cx="1467900" cy="575700"/>
          </a:xfrm>
          <a:prstGeom prst="roundRect">
            <a:avLst>
              <a:gd fmla="val 5129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rgbClr val="1B0166"/>
              </a:solidFill>
            </a:endParaRPr>
          </a:p>
        </p:txBody>
      </p:sp>
      <p:pic>
        <p:nvPicPr>
          <p:cNvPr id="205" name="Google Shape;205;g254b11385f9_0_9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230972" y="4227769"/>
            <a:ext cx="1019313" cy="30535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254b11385f9_0_90"/>
          <p:cNvSpPr/>
          <p:nvPr/>
        </p:nvSpPr>
        <p:spPr>
          <a:xfrm>
            <a:off x="6814099" y="1711176"/>
            <a:ext cx="1467900" cy="575700"/>
          </a:xfrm>
          <a:prstGeom prst="roundRect">
            <a:avLst>
              <a:gd fmla="val 5129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rgbClr val="1B0166"/>
              </a:solidFill>
            </a:endParaRPr>
          </a:p>
        </p:txBody>
      </p:sp>
      <p:sp>
        <p:nvSpPr>
          <p:cNvPr id="207" name="Google Shape;207;g254b11385f9_0_90"/>
          <p:cNvSpPr/>
          <p:nvPr/>
        </p:nvSpPr>
        <p:spPr>
          <a:xfrm>
            <a:off x="6857449" y="2360901"/>
            <a:ext cx="1467900" cy="575700"/>
          </a:xfrm>
          <a:prstGeom prst="roundRect">
            <a:avLst>
              <a:gd fmla="val 5129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rgbClr val="1B0166"/>
              </a:solidFill>
            </a:endParaRPr>
          </a:p>
        </p:txBody>
      </p:sp>
      <p:sp>
        <p:nvSpPr>
          <p:cNvPr id="208" name="Google Shape;208;g254b11385f9_0_90"/>
          <p:cNvSpPr/>
          <p:nvPr/>
        </p:nvSpPr>
        <p:spPr>
          <a:xfrm>
            <a:off x="6857449" y="3562351"/>
            <a:ext cx="1467900" cy="575700"/>
          </a:xfrm>
          <a:prstGeom prst="roundRect">
            <a:avLst>
              <a:gd fmla="val 5129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rgbClr val="1B0166"/>
              </a:solidFill>
            </a:endParaRPr>
          </a:p>
        </p:txBody>
      </p:sp>
      <p:sp>
        <p:nvSpPr>
          <p:cNvPr id="209" name="Google Shape;209;g254b11385f9_0_90"/>
          <p:cNvSpPr/>
          <p:nvPr/>
        </p:nvSpPr>
        <p:spPr>
          <a:xfrm rot="5400000">
            <a:off x="5634738" y="795800"/>
            <a:ext cx="19200" cy="1554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254b11385f9_0_90"/>
          <p:cNvSpPr txBox="1"/>
          <p:nvPr/>
        </p:nvSpPr>
        <p:spPr>
          <a:xfrm>
            <a:off x="4461750" y="1267850"/>
            <a:ext cx="2365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200">
                <a:solidFill>
                  <a:srgbClr val="190068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Lockdown browser software</a:t>
            </a:r>
            <a:endParaRPr b="1" sz="1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1" name="Google Shape;211;g254b11385f9_0_90"/>
          <p:cNvSpPr/>
          <p:nvPr/>
        </p:nvSpPr>
        <p:spPr>
          <a:xfrm>
            <a:off x="4876924" y="1715851"/>
            <a:ext cx="1467900" cy="575700"/>
          </a:xfrm>
          <a:prstGeom prst="roundRect">
            <a:avLst>
              <a:gd fmla="val 5129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rgbClr val="1B0166"/>
              </a:solidFill>
            </a:endParaRPr>
          </a:p>
        </p:txBody>
      </p:sp>
      <p:sp>
        <p:nvSpPr>
          <p:cNvPr id="212" name="Google Shape;212;g254b11385f9_0_90"/>
          <p:cNvSpPr/>
          <p:nvPr/>
        </p:nvSpPr>
        <p:spPr>
          <a:xfrm>
            <a:off x="4874124" y="2361426"/>
            <a:ext cx="1467900" cy="575700"/>
          </a:xfrm>
          <a:prstGeom prst="roundRect">
            <a:avLst>
              <a:gd fmla="val 5129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rgbClr val="1B0166"/>
              </a:solidFill>
            </a:endParaRPr>
          </a:p>
        </p:txBody>
      </p:sp>
      <p:sp>
        <p:nvSpPr>
          <p:cNvPr id="213" name="Google Shape;213;g254b11385f9_0_90"/>
          <p:cNvSpPr/>
          <p:nvPr/>
        </p:nvSpPr>
        <p:spPr>
          <a:xfrm>
            <a:off x="4874124" y="3007001"/>
            <a:ext cx="1467900" cy="575700"/>
          </a:xfrm>
          <a:prstGeom prst="roundRect">
            <a:avLst>
              <a:gd fmla="val 5129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rgbClr val="1B0166"/>
              </a:solidFill>
            </a:endParaRPr>
          </a:p>
        </p:txBody>
      </p:sp>
      <p:pic>
        <p:nvPicPr>
          <p:cNvPr id="214" name="Google Shape;214;g254b11385f9_0_9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987188" y="2177425"/>
            <a:ext cx="1241764" cy="90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254b11385f9_0_9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947575" y="1893250"/>
            <a:ext cx="1320999" cy="212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254b11385f9_0_9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029063" y="3101473"/>
            <a:ext cx="1158026" cy="386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g254b11385f9_0_9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119750" y="3581650"/>
            <a:ext cx="1241750" cy="32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254b11385f9_0_90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3067765" y="1835213"/>
            <a:ext cx="1435761" cy="32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254b11385f9_0_90"/>
          <p:cNvPicPr preferRelativeResize="0"/>
          <p:nvPr/>
        </p:nvPicPr>
        <p:blipFill rotWithShape="1">
          <a:blip r:embed="rId20">
            <a:alphaModFix/>
          </a:blip>
          <a:srcRect b="0" l="-20687" r="39846" t="0"/>
          <a:stretch/>
        </p:blipFill>
        <p:spPr>
          <a:xfrm>
            <a:off x="7750300" y="2317975"/>
            <a:ext cx="1393699" cy="1724026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254b11385f9_0_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180162"/>
                </a:solidFill>
                <a:latin typeface="Poppins"/>
                <a:ea typeface="Poppins"/>
                <a:cs typeface="Poppins"/>
                <a:sym typeface="Poppins"/>
              </a:rPr>
              <a:t>Supported Integrations</a:t>
            </a:r>
            <a:endParaRPr>
              <a:solidFill>
                <a:srgbClr val="18016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g254b11385f9_0_1"/>
          <p:cNvPicPr preferRelativeResize="0"/>
          <p:nvPr/>
        </p:nvPicPr>
        <p:blipFill rotWithShape="1">
          <a:blip r:embed="rId3">
            <a:alphaModFix/>
          </a:blip>
          <a:srcRect b="0" l="0" r="49302" t="0"/>
          <a:stretch/>
        </p:blipFill>
        <p:spPr>
          <a:xfrm rot="-5400000">
            <a:off x="5935025" y="-360875"/>
            <a:ext cx="857275" cy="157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254b11385f9_0_1"/>
          <p:cNvPicPr preferRelativeResize="0"/>
          <p:nvPr/>
        </p:nvPicPr>
        <p:blipFill rotWithShape="1">
          <a:blip r:embed="rId4">
            <a:alphaModFix/>
          </a:blip>
          <a:srcRect b="42542" l="21028" r="21057" t="20874"/>
          <a:stretch/>
        </p:blipFill>
        <p:spPr>
          <a:xfrm>
            <a:off x="1347050" y="4412025"/>
            <a:ext cx="1158026" cy="73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254b11385f9_0_1"/>
          <p:cNvPicPr preferRelativeResize="0"/>
          <p:nvPr/>
        </p:nvPicPr>
        <p:blipFill rotWithShape="1">
          <a:blip r:embed="rId5">
            <a:alphaModFix/>
          </a:blip>
          <a:srcRect b="35081" l="7428" r="5486" t="36607"/>
          <a:stretch/>
        </p:blipFill>
        <p:spPr>
          <a:xfrm>
            <a:off x="8291425" y="4719698"/>
            <a:ext cx="680177" cy="2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254b11385f9_0_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14599" y="3488624"/>
            <a:ext cx="1344599" cy="44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254b11385f9_0_1"/>
          <p:cNvPicPr preferRelativeResize="0"/>
          <p:nvPr/>
        </p:nvPicPr>
        <p:blipFill rotWithShape="1">
          <a:blip r:embed="rId7">
            <a:alphaModFix/>
          </a:blip>
          <a:srcRect b="13958" l="0" r="0" t="18900"/>
          <a:stretch/>
        </p:blipFill>
        <p:spPr>
          <a:xfrm>
            <a:off x="3820800" y="3463349"/>
            <a:ext cx="1498225" cy="493084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254b11385f9_0_1"/>
          <p:cNvSpPr/>
          <p:nvPr/>
        </p:nvSpPr>
        <p:spPr>
          <a:xfrm>
            <a:off x="396975" y="1409825"/>
            <a:ext cx="4808400" cy="1431000"/>
          </a:xfrm>
          <a:prstGeom prst="roundRect">
            <a:avLst>
              <a:gd fmla="val 5129" name="adj"/>
            </a:avLst>
          </a:prstGeom>
          <a:solidFill>
            <a:srgbClr val="1B01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254b11385f9_0_1"/>
          <p:cNvSpPr txBox="1"/>
          <p:nvPr/>
        </p:nvSpPr>
        <p:spPr>
          <a:xfrm>
            <a:off x="482700" y="1635238"/>
            <a:ext cx="48084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nl" sz="1400" u="none" cap="none" strike="noStrike">
                <a:solidFill>
                  <a:srgbClr val="FFFFFF"/>
                </a:solidFill>
                <a:latin typeface="Nunito Medium"/>
                <a:ea typeface="Nunito Medium"/>
                <a:cs typeface="Nunito Medium"/>
                <a:sym typeface="Nunito Medium"/>
              </a:rPr>
              <a:t>"I would say we have used it extensively now </a:t>
            </a:r>
            <a:endParaRPr b="0" i="1" sz="1400" u="none" cap="none" strike="noStrike">
              <a:solidFill>
                <a:srgbClr val="FFFFFF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nl" sz="1400" u="none" cap="none" strike="noStrike">
                <a:solidFill>
                  <a:srgbClr val="FFFFFF"/>
                </a:solidFill>
                <a:latin typeface="Nunito Medium"/>
                <a:ea typeface="Nunito Medium"/>
                <a:cs typeface="Nunito Medium"/>
                <a:sym typeface="Nunito Medium"/>
              </a:rPr>
              <a:t>and </a:t>
            </a:r>
            <a:r>
              <a:rPr i="1" lang="nl" sz="14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wouldn't go back to the old way of doing things.”</a:t>
            </a:r>
            <a:r>
              <a:rPr i="1" lang="nl" sz="1400" u="none" cap="none" strike="noStrike">
                <a:solidFill>
                  <a:srgbClr val="FFFFFF"/>
                </a:solidFill>
                <a:latin typeface="Nunito Medium"/>
                <a:ea typeface="Nunito Medium"/>
                <a:cs typeface="Nunito Medium"/>
                <a:sym typeface="Nunito Medium"/>
              </a:rPr>
              <a:t> </a:t>
            </a:r>
            <a:endParaRPr i="0" sz="1400" u="none" cap="none" strike="noStrike">
              <a:solidFill>
                <a:srgbClr val="FFFFFF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232" name="Google Shape;232;g254b11385f9_0_1"/>
          <p:cNvSpPr txBox="1"/>
          <p:nvPr/>
        </p:nvSpPr>
        <p:spPr>
          <a:xfrm>
            <a:off x="482700" y="2240338"/>
            <a:ext cx="46515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nl" sz="1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James Stanforth</a:t>
            </a:r>
            <a:r>
              <a:rPr b="0" i="0" lang="nl" sz="1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- Director of Digital Education (</a:t>
            </a:r>
            <a:r>
              <a:rPr b="0" i="0" lang="nl" sz="1200" u="sng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source</a:t>
            </a:r>
            <a:r>
              <a:rPr b="0" i="0" lang="nl" sz="1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)</a:t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33" name="Google Shape;233;g254b11385f9_0_1"/>
          <p:cNvGrpSpPr/>
          <p:nvPr/>
        </p:nvGrpSpPr>
        <p:grpSpPr>
          <a:xfrm>
            <a:off x="5814611" y="1739566"/>
            <a:ext cx="2200065" cy="894046"/>
            <a:chOff x="4572000" y="717484"/>
            <a:chExt cx="2647173" cy="1085929"/>
          </a:xfrm>
        </p:grpSpPr>
        <p:pic>
          <p:nvPicPr>
            <p:cNvPr id="234" name="Google Shape;234;g254b11385f9_0_1"/>
            <p:cNvPicPr preferRelativeResize="0"/>
            <p:nvPr/>
          </p:nvPicPr>
          <p:blipFill rotWithShape="1">
            <a:blip r:embed="rId9">
              <a:alphaModFix/>
            </a:blip>
            <a:srcRect b="0" l="27467" r="0" t="0"/>
            <a:stretch/>
          </p:blipFill>
          <p:spPr>
            <a:xfrm>
              <a:off x="5604350" y="880087"/>
              <a:ext cx="1614823" cy="70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Google Shape;235;g254b11385f9_0_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4572000" y="717484"/>
              <a:ext cx="945651" cy="108592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6" name="Google Shape;236;g254b11385f9_0_1"/>
          <p:cNvSpPr/>
          <p:nvPr/>
        </p:nvSpPr>
        <p:spPr>
          <a:xfrm>
            <a:off x="5574138" y="1496544"/>
            <a:ext cx="2714400" cy="1257600"/>
          </a:xfrm>
          <a:prstGeom prst="roundRect">
            <a:avLst>
              <a:gd fmla="val 5129" name="adj"/>
            </a:avLst>
          </a:prstGeom>
          <a:noFill/>
          <a:ln cap="flat" cmpd="sng" w="9525">
            <a:solidFill>
              <a:srgbClr val="EEEE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rgbClr val="1B0166"/>
              </a:solidFill>
            </a:endParaRPr>
          </a:p>
        </p:txBody>
      </p:sp>
      <p:sp>
        <p:nvSpPr>
          <p:cNvPr id="237" name="Google Shape;237;g254b11385f9_0_1"/>
          <p:cNvSpPr/>
          <p:nvPr/>
        </p:nvSpPr>
        <p:spPr>
          <a:xfrm>
            <a:off x="2097462" y="3385589"/>
            <a:ext cx="1578900" cy="656400"/>
          </a:xfrm>
          <a:prstGeom prst="roundRect">
            <a:avLst>
              <a:gd fmla="val 5129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rgbClr val="1B0166"/>
              </a:solidFill>
            </a:endParaRPr>
          </a:p>
        </p:txBody>
      </p:sp>
      <p:sp>
        <p:nvSpPr>
          <p:cNvPr id="238" name="Google Shape;238;g254b11385f9_0_1"/>
          <p:cNvSpPr/>
          <p:nvPr/>
        </p:nvSpPr>
        <p:spPr>
          <a:xfrm>
            <a:off x="3780474" y="3385602"/>
            <a:ext cx="1578900" cy="656400"/>
          </a:xfrm>
          <a:prstGeom prst="roundRect">
            <a:avLst>
              <a:gd fmla="val 5129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rgbClr val="1B0166"/>
              </a:solidFill>
            </a:endParaRPr>
          </a:p>
        </p:txBody>
      </p:sp>
      <p:sp>
        <p:nvSpPr>
          <p:cNvPr id="239" name="Google Shape;239;g254b11385f9_0_1"/>
          <p:cNvSpPr/>
          <p:nvPr/>
        </p:nvSpPr>
        <p:spPr>
          <a:xfrm>
            <a:off x="5465974" y="3393427"/>
            <a:ext cx="1578900" cy="656400"/>
          </a:xfrm>
          <a:prstGeom prst="roundRect">
            <a:avLst>
              <a:gd fmla="val 5129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rgbClr val="1B0166"/>
              </a:solidFill>
            </a:endParaRPr>
          </a:p>
        </p:txBody>
      </p:sp>
      <p:sp>
        <p:nvSpPr>
          <p:cNvPr id="240" name="Google Shape;240;g254b11385f9_0_1"/>
          <p:cNvSpPr/>
          <p:nvPr/>
        </p:nvSpPr>
        <p:spPr>
          <a:xfrm>
            <a:off x="414437" y="3393414"/>
            <a:ext cx="1578900" cy="656400"/>
          </a:xfrm>
          <a:prstGeom prst="roundRect">
            <a:avLst>
              <a:gd fmla="val 5129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rgbClr val="1B0166"/>
              </a:solidFill>
            </a:endParaRPr>
          </a:p>
        </p:txBody>
      </p:sp>
      <p:pic>
        <p:nvPicPr>
          <p:cNvPr id="241" name="Google Shape;241;g254b11385f9_0_1"/>
          <p:cNvPicPr preferRelativeResize="0"/>
          <p:nvPr/>
        </p:nvPicPr>
        <p:blipFill rotWithShape="1">
          <a:blip r:embed="rId11">
            <a:alphaModFix/>
          </a:blip>
          <a:srcRect b="23198" l="0" r="1642" t="25634"/>
          <a:stretch/>
        </p:blipFill>
        <p:spPr>
          <a:xfrm>
            <a:off x="470988" y="3493027"/>
            <a:ext cx="1465782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g254b11385f9_0_1"/>
          <p:cNvPicPr preferRelativeResize="0"/>
          <p:nvPr/>
        </p:nvPicPr>
        <p:blipFill rotWithShape="1">
          <a:blip r:embed="rId12">
            <a:alphaModFix/>
          </a:blip>
          <a:srcRect b="27610" l="31362" r="30441" t="23278"/>
          <a:stretch/>
        </p:blipFill>
        <p:spPr>
          <a:xfrm>
            <a:off x="5558574" y="3453888"/>
            <a:ext cx="1393700" cy="51199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254b11385f9_0_1"/>
          <p:cNvSpPr/>
          <p:nvPr/>
        </p:nvSpPr>
        <p:spPr>
          <a:xfrm>
            <a:off x="7151474" y="3408727"/>
            <a:ext cx="1578900" cy="656400"/>
          </a:xfrm>
          <a:prstGeom prst="roundRect">
            <a:avLst>
              <a:gd fmla="val 5129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rgbClr val="1B0166"/>
              </a:solidFill>
            </a:endParaRPr>
          </a:p>
        </p:txBody>
      </p:sp>
      <p:pic>
        <p:nvPicPr>
          <p:cNvPr id="244" name="Google Shape;244;g254b11385f9_0_1"/>
          <p:cNvPicPr preferRelativeResize="0"/>
          <p:nvPr/>
        </p:nvPicPr>
        <p:blipFill rotWithShape="1">
          <a:blip r:embed="rId13">
            <a:alphaModFix/>
          </a:blip>
          <a:srcRect b="0" l="-20687" r="39846" t="0"/>
          <a:stretch/>
        </p:blipFill>
        <p:spPr>
          <a:xfrm>
            <a:off x="7750300" y="2317975"/>
            <a:ext cx="1393699" cy="172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254b11385f9_0_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361913" y="3529122"/>
            <a:ext cx="1158026" cy="415604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g254b11385f9_0_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180162"/>
                </a:solidFill>
                <a:latin typeface="Poppins"/>
                <a:ea typeface="Poppins"/>
                <a:cs typeface="Poppins"/>
                <a:sym typeface="Poppins"/>
              </a:rPr>
              <a:t>Some of our customers</a:t>
            </a:r>
            <a:endParaRPr>
              <a:solidFill>
                <a:srgbClr val="18016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g1dab78f85e8_0_429"/>
          <p:cNvPicPr preferRelativeResize="0"/>
          <p:nvPr/>
        </p:nvPicPr>
        <p:blipFill rotWithShape="1">
          <a:blip r:embed="rId3">
            <a:alphaModFix/>
          </a:blip>
          <a:srcRect b="0" l="-20687" r="39846" t="0"/>
          <a:stretch/>
        </p:blipFill>
        <p:spPr>
          <a:xfrm>
            <a:off x="7750300" y="2317975"/>
            <a:ext cx="1393699" cy="1724026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1dab78f85e8_0_429"/>
          <p:cNvSpPr/>
          <p:nvPr/>
        </p:nvSpPr>
        <p:spPr>
          <a:xfrm>
            <a:off x="411575" y="1095075"/>
            <a:ext cx="2605500" cy="3196200"/>
          </a:xfrm>
          <a:prstGeom prst="roundRect">
            <a:avLst>
              <a:gd fmla="val 5129" name="adj"/>
            </a:avLst>
          </a:prstGeom>
          <a:solidFill>
            <a:srgbClr val="FFFFFF"/>
          </a:solidFill>
          <a:ln cap="flat" cmpd="sng" w="9525">
            <a:solidFill>
              <a:srgbClr val="EEEEEE"/>
            </a:solidFill>
            <a:prstDash val="solid"/>
            <a:round/>
            <a:headEnd len="sm" w="sm" type="none"/>
            <a:tailEnd len="sm" w="sm" type="none"/>
          </a:ln>
          <a:effectLst>
            <a:outerShdw blurRad="42863" rotWithShape="0" algn="bl" dir="5400000" dist="28575">
              <a:srgbClr val="000000">
                <a:alpha val="1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rgbClr val="1B0166"/>
              </a:solidFill>
            </a:endParaRPr>
          </a:p>
        </p:txBody>
      </p:sp>
      <p:sp>
        <p:nvSpPr>
          <p:cNvPr id="253" name="Google Shape;253;g1dab78f85e8_0_429"/>
          <p:cNvSpPr/>
          <p:nvPr/>
        </p:nvSpPr>
        <p:spPr>
          <a:xfrm>
            <a:off x="3250363" y="1095075"/>
            <a:ext cx="2605500" cy="3196200"/>
          </a:xfrm>
          <a:prstGeom prst="roundRect">
            <a:avLst>
              <a:gd fmla="val 5129" name="adj"/>
            </a:avLst>
          </a:prstGeom>
          <a:solidFill>
            <a:srgbClr val="FFFFFF"/>
          </a:solidFill>
          <a:ln cap="flat" cmpd="sng" w="9525">
            <a:solidFill>
              <a:srgbClr val="EEEEEE"/>
            </a:solidFill>
            <a:prstDash val="solid"/>
            <a:round/>
            <a:headEnd len="sm" w="sm" type="none"/>
            <a:tailEnd len="sm" w="sm" type="none"/>
          </a:ln>
          <a:effectLst>
            <a:outerShdw blurRad="42863" rotWithShape="0" algn="bl" dir="5400000" dist="28575">
              <a:srgbClr val="000000">
                <a:alpha val="1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rgbClr val="1B0166"/>
              </a:solidFill>
            </a:endParaRPr>
          </a:p>
        </p:txBody>
      </p:sp>
      <p:sp>
        <p:nvSpPr>
          <p:cNvPr id="254" name="Google Shape;254;g1dab78f85e8_0_429"/>
          <p:cNvSpPr/>
          <p:nvPr/>
        </p:nvSpPr>
        <p:spPr>
          <a:xfrm>
            <a:off x="6172925" y="1095075"/>
            <a:ext cx="2605500" cy="3196200"/>
          </a:xfrm>
          <a:prstGeom prst="roundRect">
            <a:avLst>
              <a:gd fmla="val 5129" name="adj"/>
            </a:avLst>
          </a:prstGeom>
          <a:solidFill>
            <a:srgbClr val="FFFFFF"/>
          </a:solidFill>
          <a:ln cap="flat" cmpd="sng" w="9525">
            <a:solidFill>
              <a:srgbClr val="EEEEEE"/>
            </a:solidFill>
            <a:prstDash val="solid"/>
            <a:round/>
            <a:headEnd len="sm" w="sm" type="none"/>
            <a:tailEnd len="sm" w="sm" type="none"/>
          </a:ln>
          <a:effectLst>
            <a:outerShdw blurRad="42863" rotWithShape="0" algn="bl" dir="5400000" dist="28575">
              <a:srgbClr val="000000">
                <a:alpha val="1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rgbClr val="1B0166"/>
              </a:solidFill>
            </a:endParaRPr>
          </a:p>
        </p:txBody>
      </p:sp>
      <p:sp>
        <p:nvSpPr>
          <p:cNvPr id="255" name="Google Shape;255;g1dab78f85e8_0_429"/>
          <p:cNvSpPr txBox="1"/>
          <p:nvPr/>
        </p:nvSpPr>
        <p:spPr>
          <a:xfrm>
            <a:off x="311700" y="445025"/>
            <a:ext cx="8912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50"/>
              <a:buFont typeface="Arial"/>
              <a:buNone/>
            </a:pPr>
            <a:r>
              <a:rPr b="1" lang="nl" sz="3000">
                <a:solidFill>
                  <a:srgbClr val="180162"/>
                </a:solidFill>
                <a:latin typeface="Poppins"/>
                <a:ea typeface="Poppins"/>
                <a:cs typeface="Poppins"/>
                <a:sym typeface="Poppins"/>
              </a:rPr>
              <a:t>3 STEM Case studies</a:t>
            </a:r>
            <a:endParaRPr b="1" i="0" sz="3000" u="none" cap="none" strike="noStrike">
              <a:solidFill>
                <a:srgbClr val="18016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56" name="Google Shape;256;g1dab78f85e8_0_429"/>
          <p:cNvPicPr preferRelativeResize="0"/>
          <p:nvPr/>
        </p:nvPicPr>
        <p:blipFill rotWithShape="1">
          <a:blip r:embed="rId4">
            <a:alphaModFix/>
          </a:blip>
          <a:srcRect b="35081" l="7428" r="5486" t="36607"/>
          <a:stretch/>
        </p:blipFill>
        <p:spPr>
          <a:xfrm>
            <a:off x="8291425" y="4719698"/>
            <a:ext cx="680177" cy="221123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g1dab78f85e8_0_429"/>
          <p:cNvSpPr txBox="1"/>
          <p:nvPr/>
        </p:nvSpPr>
        <p:spPr>
          <a:xfrm>
            <a:off x="141575" y="2044042"/>
            <a:ext cx="3145500" cy="18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600">
                <a:solidFill>
                  <a:srgbClr val="1B0166"/>
                </a:solidFill>
                <a:latin typeface="Nunito"/>
                <a:ea typeface="Nunito"/>
                <a:cs typeface="Nunito"/>
                <a:sym typeface="Nunito"/>
              </a:rPr>
              <a:t>STEM question types</a:t>
            </a:r>
            <a:endParaRPr b="1" sz="1600">
              <a:solidFill>
                <a:srgbClr val="1B016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600">
                <a:solidFill>
                  <a:srgbClr val="1B0166"/>
                </a:solidFill>
                <a:latin typeface="Nunito"/>
                <a:ea typeface="Nunito"/>
                <a:cs typeface="Nunito"/>
                <a:sym typeface="Nunito"/>
              </a:rPr>
              <a:t>Coding</a:t>
            </a:r>
            <a:endParaRPr sz="1600">
              <a:solidFill>
                <a:srgbClr val="1B016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600">
                <a:solidFill>
                  <a:srgbClr val="1B0166"/>
                </a:solidFill>
                <a:latin typeface="Nunito"/>
                <a:ea typeface="Nunito"/>
                <a:cs typeface="Nunito"/>
                <a:sym typeface="Nunito"/>
              </a:rPr>
              <a:t>Worksheet</a:t>
            </a:r>
            <a:endParaRPr sz="1600">
              <a:solidFill>
                <a:srgbClr val="1B016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600">
                <a:solidFill>
                  <a:srgbClr val="1B0166"/>
                </a:solidFill>
                <a:latin typeface="Nunito"/>
                <a:ea typeface="Nunito"/>
                <a:cs typeface="Nunito"/>
                <a:sym typeface="Nunito"/>
              </a:rPr>
              <a:t>Mathematical</a:t>
            </a:r>
            <a:endParaRPr sz="1600">
              <a:solidFill>
                <a:srgbClr val="1B016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600">
                <a:solidFill>
                  <a:srgbClr val="1B0166"/>
                </a:solidFill>
                <a:latin typeface="Nunito"/>
                <a:ea typeface="Nunito"/>
                <a:cs typeface="Nunito"/>
                <a:sym typeface="Nunito"/>
              </a:rPr>
              <a:t>Drawing</a:t>
            </a:r>
            <a:endParaRPr sz="1600">
              <a:solidFill>
                <a:srgbClr val="1B016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600">
                <a:solidFill>
                  <a:srgbClr val="1B0166"/>
                </a:solidFill>
                <a:latin typeface="Nunito"/>
                <a:ea typeface="Nunito"/>
                <a:cs typeface="Nunito"/>
                <a:sym typeface="Nunito"/>
              </a:rPr>
              <a:t>Webcam</a:t>
            </a:r>
            <a:endParaRPr sz="1600">
              <a:solidFill>
                <a:srgbClr val="1B016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1B016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1B01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8" name="Google Shape;258;g1dab78f85e8_0_429"/>
          <p:cNvSpPr txBox="1"/>
          <p:nvPr/>
        </p:nvSpPr>
        <p:spPr>
          <a:xfrm>
            <a:off x="2999250" y="2044059"/>
            <a:ext cx="3145500" cy="8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600">
                <a:solidFill>
                  <a:srgbClr val="1B0166"/>
                </a:solidFill>
                <a:latin typeface="Nunito"/>
                <a:ea typeface="Nunito"/>
                <a:cs typeface="Nunito"/>
                <a:sym typeface="Nunito"/>
              </a:rPr>
              <a:t>Question generation</a:t>
            </a:r>
            <a:endParaRPr b="1" sz="1600">
              <a:solidFill>
                <a:srgbClr val="1B016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600">
                <a:solidFill>
                  <a:srgbClr val="1B0166"/>
                </a:solidFill>
                <a:latin typeface="Nunito"/>
                <a:ea typeface="Nunito"/>
                <a:cs typeface="Nunito"/>
                <a:sym typeface="Nunito"/>
              </a:rPr>
              <a:t>Variables</a:t>
            </a:r>
            <a:endParaRPr sz="1600">
              <a:solidFill>
                <a:srgbClr val="1B01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9" name="Google Shape;259;g1dab78f85e8_0_429"/>
          <p:cNvSpPr txBox="1"/>
          <p:nvPr/>
        </p:nvSpPr>
        <p:spPr>
          <a:xfrm>
            <a:off x="5902925" y="2044044"/>
            <a:ext cx="3145500" cy="14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600">
                <a:solidFill>
                  <a:srgbClr val="1B0166"/>
                </a:solidFill>
                <a:latin typeface="Nunito"/>
                <a:ea typeface="Nunito"/>
                <a:cs typeface="Nunito"/>
                <a:sym typeface="Nunito"/>
              </a:rPr>
              <a:t>Hybrid</a:t>
            </a:r>
            <a:endParaRPr sz="1600">
              <a:solidFill>
                <a:srgbClr val="1B016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600">
                <a:solidFill>
                  <a:srgbClr val="1B0166"/>
                </a:solidFill>
                <a:latin typeface="Nunito"/>
                <a:ea typeface="Nunito"/>
                <a:cs typeface="Nunito"/>
                <a:sym typeface="Nunito"/>
              </a:rPr>
              <a:t>Handwritten</a:t>
            </a:r>
            <a:endParaRPr sz="1600">
              <a:solidFill>
                <a:srgbClr val="1B016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600">
                <a:solidFill>
                  <a:srgbClr val="1B0166"/>
                </a:solidFill>
                <a:latin typeface="Nunito"/>
                <a:ea typeface="Nunito"/>
                <a:cs typeface="Nunito"/>
                <a:sym typeface="Nunito"/>
              </a:rPr>
              <a:t>Digital</a:t>
            </a:r>
            <a:endParaRPr sz="1600">
              <a:solidFill>
                <a:srgbClr val="1B01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60" name="Google Shape;260;g1dab78f85e8_0_429"/>
          <p:cNvPicPr preferRelativeResize="0"/>
          <p:nvPr/>
        </p:nvPicPr>
        <p:blipFill rotWithShape="1">
          <a:blip r:embed="rId5">
            <a:alphaModFix/>
          </a:blip>
          <a:srcRect b="0" l="0" r="49302" t="0"/>
          <a:stretch/>
        </p:blipFill>
        <p:spPr>
          <a:xfrm rot="-5400000">
            <a:off x="5935025" y="-360875"/>
            <a:ext cx="857275" cy="157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g1dab78f85e8_0_429"/>
          <p:cNvPicPr preferRelativeResize="0"/>
          <p:nvPr/>
        </p:nvPicPr>
        <p:blipFill rotWithShape="1">
          <a:blip r:embed="rId6">
            <a:alphaModFix/>
          </a:blip>
          <a:srcRect b="42542" l="21028" r="21057" t="20874"/>
          <a:stretch/>
        </p:blipFill>
        <p:spPr>
          <a:xfrm>
            <a:off x="1347050" y="4412025"/>
            <a:ext cx="1158026" cy="7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g1dab78f85e8_0_429"/>
          <p:cNvSpPr/>
          <p:nvPr/>
        </p:nvSpPr>
        <p:spPr>
          <a:xfrm>
            <a:off x="4303500" y="1542456"/>
            <a:ext cx="509700" cy="501600"/>
          </a:xfrm>
          <a:prstGeom prst="ellipse">
            <a:avLst/>
          </a:prstGeom>
          <a:solidFill>
            <a:srgbClr val="180162"/>
          </a:solidFill>
          <a:ln cap="flat" cmpd="sng" w="9525">
            <a:solidFill>
              <a:srgbClr val="18016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solidFill>
                <a:srgbClr val="190068"/>
              </a:solidFill>
              <a:highlight>
                <a:srgbClr val="180162"/>
              </a:highlight>
            </a:endParaRPr>
          </a:p>
        </p:txBody>
      </p:sp>
      <p:pic>
        <p:nvPicPr>
          <p:cNvPr id="263" name="Google Shape;263;g1dab78f85e8_0_4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91326" y="1626239"/>
            <a:ext cx="334050" cy="33405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g1dab78f85e8_0_429"/>
          <p:cNvSpPr/>
          <p:nvPr/>
        </p:nvSpPr>
        <p:spPr>
          <a:xfrm>
            <a:off x="7220837" y="1542456"/>
            <a:ext cx="509700" cy="501600"/>
          </a:xfrm>
          <a:prstGeom prst="ellipse">
            <a:avLst/>
          </a:prstGeom>
          <a:solidFill>
            <a:srgbClr val="180162"/>
          </a:solidFill>
          <a:ln cap="flat" cmpd="sng" w="9525">
            <a:solidFill>
              <a:srgbClr val="18016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solidFill>
                <a:srgbClr val="190068"/>
              </a:solidFill>
              <a:highlight>
                <a:srgbClr val="180162"/>
              </a:highlight>
            </a:endParaRPr>
          </a:p>
        </p:txBody>
      </p:sp>
      <p:pic>
        <p:nvPicPr>
          <p:cNvPr id="265" name="Google Shape;265;g1dab78f85e8_0_4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08666" y="1626219"/>
            <a:ext cx="334050" cy="33405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g1dab78f85e8_0_429"/>
          <p:cNvSpPr/>
          <p:nvPr/>
        </p:nvSpPr>
        <p:spPr>
          <a:xfrm>
            <a:off x="1459487" y="1542481"/>
            <a:ext cx="509700" cy="501600"/>
          </a:xfrm>
          <a:prstGeom prst="ellipse">
            <a:avLst/>
          </a:prstGeom>
          <a:solidFill>
            <a:srgbClr val="180162"/>
          </a:solidFill>
          <a:ln cap="flat" cmpd="sng" w="9525">
            <a:solidFill>
              <a:srgbClr val="18016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solidFill>
                <a:srgbClr val="190068"/>
              </a:solidFill>
              <a:highlight>
                <a:srgbClr val="180162"/>
              </a:highlight>
            </a:endParaRPr>
          </a:p>
        </p:txBody>
      </p:sp>
      <p:pic>
        <p:nvPicPr>
          <p:cNvPr id="267" name="Google Shape;267;g1dab78f85e8_0_4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47300" y="1626250"/>
            <a:ext cx="334050" cy="33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